
<file path=[Content_Types].xml><?xml version="1.0" encoding="utf-8"?>
<Types xmlns="http://schemas.openxmlformats.org/package/2006/content-types">
  <Default Extension="jpeg" ContentType="image/jpeg"/>
  <Default Extension="wmf" ContentType="image/x-w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handoutMasterIdLst>
    <p:handoutMasterId r:id="rId11"/>
  </p:handoutMasterIdLst>
  <p:sldIdLst>
    <p:sldId id="256" r:id="rId2"/>
    <p:sldId id="257" r:id="rId3"/>
    <p:sldId id="259" r:id="rId4"/>
    <p:sldId id="258" r:id="rId5"/>
    <p:sldId id="260" r:id="rId6"/>
    <p:sldId id="264" r:id="rId7"/>
    <p:sldId id="262" r:id="rId8"/>
    <p:sldId id="263" r:id="rId9"/>
    <p:sldId id="261" r:id="rId10"/>
  </p:sldIdLst>
  <p:sldSz cx="9144000" cy="6858000" type="screen4x3"/>
  <p:notesSz cx="6761163" cy="9942513"/>
  <p:defaultTextStyle>
    <a:defPPr>
      <a:defRPr lang="lv-LV"/>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7" d="100"/>
          <a:sy n="107" d="100"/>
        </p:scale>
        <p:origin x="-1098"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iagrams/_rels/data3.xml.rels><?xml version="1.0" encoding="UTF-8" standalone="yes"?>
<Relationships xmlns="http://schemas.openxmlformats.org/package/2006/relationships"><Relationship Id="rId1" Type="http://schemas.openxmlformats.org/officeDocument/2006/relationships/image" Target="../media/image4.jpeg"/></Relationships>
</file>

<file path=ppt/diagrams/_rels/drawing3.xml.rels><?xml version="1.0" encoding="UTF-8" standalone="yes"?>
<Relationships xmlns="http://schemas.openxmlformats.org/package/2006/relationships"><Relationship Id="rId1" Type="http://schemas.openxmlformats.org/officeDocument/2006/relationships/image" Target="../media/image4.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8636BB3-70D4-449C-AFE5-52E7D8930B43}" type="doc">
      <dgm:prSet loTypeId="urn:microsoft.com/office/officeart/2005/8/layout/matrix3" loCatId="matrix" qsTypeId="urn:microsoft.com/office/officeart/2005/8/quickstyle/simple1" qsCatId="simple" csTypeId="urn:microsoft.com/office/officeart/2005/8/colors/accent1_2" csCatId="accent1" phldr="1"/>
      <dgm:spPr/>
      <dgm:t>
        <a:bodyPr/>
        <a:lstStyle/>
        <a:p>
          <a:endParaRPr lang="lv-LV"/>
        </a:p>
      </dgm:t>
    </dgm:pt>
    <dgm:pt modelId="{37C83F6E-2247-4D89-9102-7E416E731863}">
      <dgm:prSet phldrT="[Text]"/>
      <dgm:spPr/>
      <dgm:t>
        <a:bodyPr/>
        <a:lstStyle/>
        <a:p>
          <a:r>
            <a:rPr lang="en-US" noProof="0" dirty="0" smtClean="0"/>
            <a:t>About inexperienced woman who is a cyclist</a:t>
          </a:r>
          <a:endParaRPr lang="en-US" noProof="0" dirty="0"/>
        </a:p>
      </dgm:t>
    </dgm:pt>
    <dgm:pt modelId="{8CC072C1-0765-4176-97E1-14B0B9A69D71}" type="parTrans" cxnId="{BA8F6578-AE35-4AD1-A2C8-92FC9B90E343}">
      <dgm:prSet/>
      <dgm:spPr/>
      <dgm:t>
        <a:bodyPr/>
        <a:lstStyle/>
        <a:p>
          <a:endParaRPr lang="lv-LV"/>
        </a:p>
      </dgm:t>
    </dgm:pt>
    <dgm:pt modelId="{7FD5207F-8085-4932-9934-4FDEB4F5E56A}" type="sibTrans" cxnId="{BA8F6578-AE35-4AD1-A2C8-92FC9B90E343}">
      <dgm:prSet/>
      <dgm:spPr/>
      <dgm:t>
        <a:bodyPr/>
        <a:lstStyle/>
        <a:p>
          <a:endParaRPr lang="lv-LV"/>
        </a:p>
      </dgm:t>
    </dgm:pt>
    <dgm:pt modelId="{FCBEF797-AFAE-468A-90D2-06502E0C5C74}">
      <dgm:prSet phldrT="[Text]"/>
      <dgm:spPr/>
      <dgm:t>
        <a:bodyPr/>
        <a:lstStyle/>
        <a:p>
          <a:r>
            <a:rPr lang="lv-LV" dirty="0" smtClean="0"/>
            <a:t>Why did she start to ride by bike?</a:t>
          </a:r>
        </a:p>
      </dgm:t>
    </dgm:pt>
    <dgm:pt modelId="{87CB3651-E534-4B86-96A6-53209FED7C0D}" type="parTrans" cxnId="{DDE87A03-C1F0-4A82-9C67-5F6119BF15B6}">
      <dgm:prSet/>
      <dgm:spPr/>
      <dgm:t>
        <a:bodyPr/>
        <a:lstStyle/>
        <a:p>
          <a:endParaRPr lang="lv-LV"/>
        </a:p>
      </dgm:t>
    </dgm:pt>
    <dgm:pt modelId="{A6D22891-232B-4EC7-9FAA-F2C4DDEAC659}" type="sibTrans" cxnId="{DDE87A03-C1F0-4A82-9C67-5F6119BF15B6}">
      <dgm:prSet/>
      <dgm:spPr/>
      <dgm:t>
        <a:bodyPr/>
        <a:lstStyle/>
        <a:p>
          <a:endParaRPr lang="lv-LV"/>
        </a:p>
      </dgm:t>
    </dgm:pt>
    <dgm:pt modelId="{67017338-7024-4D4A-A513-FC066DA7ACE6}">
      <dgm:prSet phldrT="[Text]"/>
      <dgm:spPr/>
      <dgm:t>
        <a:bodyPr/>
        <a:lstStyle/>
        <a:p>
          <a:r>
            <a:rPr lang="en-US" dirty="0" smtClean="0"/>
            <a:t>How to get over difficulties with sidewalks, where mustn't ride by bike.</a:t>
          </a:r>
          <a:endParaRPr lang="lv-LV" dirty="0" smtClean="0"/>
        </a:p>
      </dgm:t>
    </dgm:pt>
    <dgm:pt modelId="{3A98460E-8278-498B-980D-ECB166175643}" type="parTrans" cxnId="{04FC8E76-D840-4CEF-8866-170B04C6CF63}">
      <dgm:prSet/>
      <dgm:spPr/>
      <dgm:t>
        <a:bodyPr/>
        <a:lstStyle/>
        <a:p>
          <a:endParaRPr lang="lv-LV"/>
        </a:p>
      </dgm:t>
    </dgm:pt>
    <dgm:pt modelId="{04CB2878-1452-4925-B921-1FF2E2B0CD49}" type="sibTrans" cxnId="{04FC8E76-D840-4CEF-8866-170B04C6CF63}">
      <dgm:prSet/>
      <dgm:spPr/>
      <dgm:t>
        <a:bodyPr/>
        <a:lstStyle/>
        <a:p>
          <a:endParaRPr lang="lv-LV"/>
        </a:p>
      </dgm:t>
    </dgm:pt>
    <dgm:pt modelId="{C68C8DAA-BD0E-4964-921B-5B4319247303}">
      <dgm:prSet phldrT="[Text]"/>
      <dgm:spPr/>
      <dgm:t>
        <a:bodyPr/>
        <a:lstStyle/>
        <a:p>
          <a:r>
            <a:rPr lang="lv-LV" noProof="0" dirty="0" smtClean="0"/>
            <a:t>W</a:t>
          </a:r>
          <a:r>
            <a:rPr lang="en-US" noProof="0" dirty="0" smtClean="0"/>
            <a:t>here</a:t>
          </a:r>
          <a:r>
            <a:rPr lang="lv-LV" noProof="0" dirty="0" smtClean="0"/>
            <a:t> does she usually ride a bike?</a:t>
          </a:r>
          <a:endParaRPr lang="en-US" noProof="0" dirty="0" smtClean="0"/>
        </a:p>
      </dgm:t>
    </dgm:pt>
    <dgm:pt modelId="{0A25B99A-400E-4BD8-AE35-B645049A142B}" type="parTrans" cxnId="{6F18E35B-54D6-49A3-9E50-4F777D63FE49}">
      <dgm:prSet/>
      <dgm:spPr/>
      <dgm:t>
        <a:bodyPr/>
        <a:lstStyle/>
        <a:p>
          <a:endParaRPr lang="lv-LV"/>
        </a:p>
      </dgm:t>
    </dgm:pt>
    <dgm:pt modelId="{C940F3A9-DA7B-488D-90B3-F6A04544246F}" type="sibTrans" cxnId="{6F18E35B-54D6-49A3-9E50-4F777D63FE49}">
      <dgm:prSet/>
      <dgm:spPr/>
      <dgm:t>
        <a:bodyPr/>
        <a:lstStyle/>
        <a:p>
          <a:endParaRPr lang="lv-LV"/>
        </a:p>
      </dgm:t>
    </dgm:pt>
    <dgm:pt modelId="{368F3C40-F39C-4A66-821B-38D259F8BB95}" type="pres">
      <dgm:prSet presAssocID="{68636BB3-70D4-449C-AFE5-52E7D8930B43}" presName="matrix" presStyleCnt="0">
        <dgm:presLayoutVars>
          <dgm:chMax val="1"/>
          <dgm:dir/>
          <dgm:resizeHandles val="exact"/>
        </dgm:presLayoutVars>
      </dgm:prSet>
      <dgm:spPr/>
      <dgm:t>
        <a:bodyPr/>
        <a:lstStyle/>
        <a:p>
          <a:endParaRPr lang="lv-LV"/>
        </a:p>
      </dgm:t>
    </dgm:pt>
    <dgm:pt modelId="{93E840AC-6DC3-48FE-AD9F-DEAF346B974A}" type="pres">
      <dgm:prSet presAssocID="{68636BB3-70D4-449C-AFE5-52E7D8930B43}" presName="diamond" presStyleLbl="bgShp" presStyleIdx="0" presStyleCnt="1" custAng="0" custScaleX="26273" custScaleY="43750" custLinFactNeighborX="-733" custLinFactNeighborY="0"/>
      <dgm:spPr/>
      <dgm:t>
        <a:bodyPr/>
        <a:lstStyle/>
        <a:p>
          <a:endParaRPr lang="lv-LV"/>
        </a:p>
      </dgm:t>
    </dgm:pt>
    <dgm:pt modelId="{4C31E00A-7195-4304-B32B-EFD11EF3D853}" type="pres">
      <dgm:prSet presAssocID="{68636BB3-70D4-449C-AFE5-52E7D8930B43}" presName="quad1" presStyleLbl="node1" presStyleIdx="0" presStyleCnt="4" custScaleX="131463" custScaleY="85429" custLinFactNeighborX="-50655" custLinFactNeighborY="13406">
        <dgm:presLayoutVars>
          <dgm:chMax val="0"/>
          <dgm:chPref val="0"/>
          <dgm:bulletEnabled val="1"/>
        </dgm:presLayoutVars>
      </dgm:prSet>
      <dgm:spPr/>
      <dgm:t>
        <a:bodyPr/>
        <a:lstStyle/>
        <a:p>
          <a:endParaRPr lang="lv-LV"/>
        </a:p>
      </dgm:t>
    </dgm:pt>
    <dgm:pt modelId="{D6204626-F374-4C6D-BFCD-95273C2C351C}" type="pres">
      <dgm:prSet presAssocID="{68636BB3-70D4-449C-AFE5-52E7D8930B43}" presName="quad2" presStyleLbl="node1" presStyleIdx="1" presStyleCnt="4" custScaleX="129394" custScaleY="89415" custLinFactNeighborX="41174" custLinFactNeighborY="9332">
        <dgm:presLayoutVars>
          <dgm:chMax val="0"/>
          <dgm:chPref val="0"/>
          <dgm:bulletEnabled val="1"/>
        </dgm:presLayoutVars>
      </dgm:prSet>
      <dgm:spPr/>
      <dgm:t>
        <a:bodyPr/>
        <a:lstStyle/>
        <a:p>
          <a:endParaRPr lang="lv-LV"/>
        </a:p>
      </dgm:t>
    </dgm:pt>
    <dgm:pt modelId="{4950726E-773F-40EE-8C6F-32C929ED9D19}" type="pres">
      <dgm:prSet presAssocID="{68636BB3-70D4-449C-AFE5-52E7D8930B43}" presName="quad3" presStyleLbl="node1" presStyleIdx="2" presStyleCnt="4" custScaleX="126082" custScaleY="86777" custLinFactNeighborX="-49978" custLinFactNeighborY="226">
        <dgm:presLayoutVars>
          <dgm:chMax val="0"/>
          <dgm:chPref val="0"/>
          <dgm:bulletEnabled val="1"/>
        </dgm:presLayoutVars>
      </dgm:prSet>
      <dgm:spPr/>
      <dgm:t>
        <a:bodyPr/>
        <a:lstStyle/>
        <a:p>
          <a:endParaRPr lang="lv-LV"/>
        </a:p>
      </dgm:t>
    </dgm:pt>
    <dgm:pt modelId="{0C7E0A27-AB98-4C61-9F61-6768C8357A1F}" type="pres">
      <dgm:prSet presAssocID="{68636BB3-70D4-449C-AFE5-52E7D8930B43}" presName="quad4" presStyleLbl="node1" presStyleIdx="3" presStyleCnt="4" custScaleX="134294" custScaleY="84029" custLinFactNeighborX="43624" custLinFactNeighborY="841">
        <dgm:presLayoutVars>
          <dgm:chMax val="0"/>
          <dgm:chPref val="0"/>
          <dgm:bulletEnabled val="1"/>
        </dgm:presLayoutVars>
      </dgm:prSet>
      <dgm:spPr/>
      <dgm:t>
        <a:bodyPr/>
        <a:lstStyle/>
        <a:p>
          <a:endParaRPr lang="lv-LV"/>
        </a:p>
      </dgm:t>
    </dgm:pt>
  </dgm:ptLst>
  <dgm:cxnLst>
    <dgm:cxn modelId="{ED1FB7F7-3E5D-41C1-8337-D683AB6347C2}" type="presOf" srcId="{FCBEF797-AFAE-468A-90D2-06502E0C5C74}" destId="{D6204626-F374-4C6D-BFCD-95273C2C351C}" srcOrd="0" destOrd="0" presId="urn:microsoft.com/office/officeart/2005/8/layout/matrix3"/>
    <dgm:cxn modelId="{46AB2D63-59BA-4334-9E3C-1648F712179E}" type="presOf" srcId="{C68C8DAA-BD0E-4964-921B-5B4319247303}" destId="{0C7E0A27-AB98-4C61-9F61-6768C8357A1F}" srcOrd="0" destOrd="0" presId="urn:microsoft.com/office/officeart/2005/8/layout/matrix3"/>
    <dgm:cxn modelId="{6F18E35B-54D6-49A3-9E50-4F777D63FE49}" srcId="{68636BB3-70D4-449C-AFE5-52E7D8930B43}" destId="{C68C8DAA-BD0E-4964-921B-5B4319247303}" srcOrd="3" destOrd="0" parTransId="{0A25B99A-400E-4BD8-AE35-B645049A142B}" sibTransId="{C940F3A9-DA7B-488D-90B3-F6A04544246F}"/>
    <dgm:cxn modelId="{B7300480-1AE1-468A-BAB8-8EA52BAEEDAA}" type="presOf" srcId="{37C83F6E-2247-4D89-9102-7E416E731863}" destId="{4C31E00A-7195-4304-B32B-EFD11EF3D853}" srcOrd="0" destOrd="0" presId="urn:microsoft.com/office/officeart/2005/8/layout/matrix3"/>
    <dgm:cxn modelId="{AEC03AEC-17C2-44EE-9043-AB8714E65AD2}" type="presOf" srcId="{68636BB3-70D4-449C-AFE5-52E7D8930B43}" destId="{368F3C40-F39C-4A66-821B-38D259F8BB95}" srcOrd="0" destOrd="0" presId="urn:microsoft.com/office/officeart/2005/8/layout/matrix3"/>
    <dgm:cxn modelId="{BA8F6578-AE35-4AD1-A2C8-92FC9B90E343}" srcId="{68636BB3-70D4-449C-AFE5-52E7D8930B43}" destId="{37C83F6E-2247-4D89-9102-7E416E731863}" srcOrd="0" destOrd="0" parTransId="{8CC072C1-0765-4176-97E1-14B0B9A69D71}" sibTransId="{7FD5207F-8085-4932-9934-4FDEB4F5E56A}"/>
    <dgm:cxn modelId="{04FC8E76-D840-4CEF-8866-170B04C6CF63}" srcId="{68636BB3-70D4-449C-AFE5-52E7D8930B43}" destId="{67017338-7024-4D4A-A513-FC066DA7ACE6}" srcOrd="2" destOrd="0" parTransId="{3A98460E-8278-498B-980D-ECB166175643}" sibTransId="{04CB2878-1452-4925-B921-1FF2E2B0CD49}"/>
    <dgm:cxn modelId="{DDE87A03-C1F0-4A82-9C67-5F6119BF15B6}" srcId="{68636BB3-70D4-449C-AFE5-52E7D8930B43}" destId="{FCBEF797-AFAE-468A-90D2-06502E0C5C74}" srcOrd="1" destOrd="0" parTransId="{87CB3651-E534-4B86-96A6-53209FED7C0D}" sibTransId="{A6D22891-232B-4EC7-9FAA-F2C4DDEAC659}"/>
    <dgm:cxn modelId="{AD9967F3-B316-42E0-A233-21BBC7F3A4E2}" type="presOf" srcId="{67017338-7024-4D4A-A513-FC066DA7ACE6}" destId="{4950726E-773F-40EE-8C6F-32C929ED9D19}" srcOrd="0" destOrd="0" presId="urn:microsoft.com/office/officeart/2005/8/layout/matrix3"/>
    <dgm:cxn modelId="{BDD8916B-E845-4E87-AB64-EC543901275C}" type="presParOf" srcId="{368F3C40-F39C-4A66-821B-38D259F8BB95}" destId="{93E840AC-6DC3-48FE-AD9F-DEAF346B974A}" srcOrd="0" destOrd="0" presId="urn:microsoft.com/office/officeart/2005/8/layout/matrix3"/>
    <dgm:cxn modelId="{7A264663-BA9A-4194-8FC5-667E1CBF7803}" type="presParOf" srcId="{368F3C40-F39C-4A66-821B-38D259F8BB95}" destId="{4C31E00A-7195-4304-B32B-EFD11EF3D853}" srcOrd="1" destOrd="0" presId="urn:microsoft.com/office/officeart/2005/8/layout/matrix3"/>
    <dgm:cxn modelId="{A67CA2BE-2057-4BF5-B6E0-8933B9F2D0CC}" type="presParOf" srcId="{368F3C40-F39C-4A66-821B-38D259F8BB95}" destId="{D6204626-F374-4C6D-BFCD-95273C2C351C}" srcOrd="2" destOrd="0" presId="urn:microsoft.com/office/officeart/2005/8/layout/matrix3"/>
    <dgm:cxn modelId="{6893B585-FDB3-4825-9875-D0B6C2A45A81}" type="presParOf" srcId="{368F3C40-F39C-4A66-821B-38D259F8BB95}" destId="{4950726E-773F-40EE-8C6F-32C929ED9D19}" srcOrd="3" destOrd="0" presId="urn:microsoft.com/office/officeart/2005/8/layout/matrix3"/>
    <dgm:cxn modelId="{C5EC4F2E-0828-4036-B85B-5E0A931F63D4}" type="presParOf" srcId="{368F3C40-F39C-4A66-821B-38D259F8BB95}" destId="{0C7E0A27-AB98-4C61-9F61-6768C8357A1F}" srcOrd="4" destOrd="0" presId="urn:microsoft.com/office/officeart/2005/8/layout/matrix3"/>
  </dgm:cxnLst>
  <dgm:bg>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50000" t="50000" r="50000" b="50000"/>
      </a:path>
      <a:tileRect/>
    </a:grad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F3664B1-7062-4637-B1D1-AC81435ADE34}" type="doc">
      <dgm:prSet loTypeId="urn:microsoft.com/office/officeart/2005/8/layout/venn1" loCatId="relationship" qsTypeId="urn:microsoft.com/office/officeart/2005/8/quickstyle/simple1" qsCatId="simple" csTypeId="urn:microsoft.com/office/officeart/2005/8/colors/accent1_2" csCatId="accent1" phldr="1"/>
      <dgm:spPr/>
    </dgm:pt>
    <dgm:pt modelId="{778AE59C-F7EB-49D6-82F2-E6AF864C1DB0}">
      <dgm:prSet/>
      <dgm:spPr/>
      <dgm:t>
        <a:bodyPr/>
        <a:lstStyle/>
        <a:p>
          <a:r>
            <a:rPr lang="en-US" dirty="0" smtClean="0"/>
            <a:t>This woman's name is Lillija. </a:t>
          </a:r>
          <a:endParaRPr lang="lv-LV" dirty="0" smtClean="0"/>
        </a:p>
        <a:p>
          <a:r>
            <a:rPr lang="en-US" dirty="0" smtClean="0"/>
            <a:t>Why did she start to ride a bike?</a:t>
          </a:r>
          <a:endParaRPr lang="lv-LV" dirty="0" smtClean="0"/>
        </a:p>
        <a:p>
          <a:r>
            <a:rPr lang="en-US" dirty="0" smtClean="0"/>
            <a:t>Soon you will find it out.</a:t>
          </a:r>
          <a:endParaRPr lang="lv-LV" dirty="0"/>
        </a:p>
      </dgm:t>
    </dgm:pt>
    <dgm:pt modelId="{CEF67F85-87E5-41A1-9D13-4D21A53C2B9D}" type="parTrans" cxnId="{D910E1FF-2CB5-4871-B6F4-2362C1A1B1E6}">
      <dgm:prSet/>
      <dgm:spPr/>
      <dgm:t>
        <a:bodyPr/>
        <a:lstStyle/>
        <a:p>
          <a:endParaRPr lang="lv-LV"/>
        </a:p>
      </dgm:t>
    </dgm:pt>
    <dgm:pt modelId="{73C06B84-F16E-40DD-B0EB-923910FD194E}" type="sibTrans" cxnId="{D910E1FF-2CB5-4871-B6F4-2362C1A1B1E6}">
      <dgm:prSet/>
      <dgm:spPr/>
      <dgm:t>
        <a:bodyPr/>
        <a:lstStyle/>
        <a:p>
          <a:endParaRPr lang="lv-LV"/>
        </a:p>
      </dgm:t>
    </dgm:pt>
    <dgm:pt modelId="{F0312599-F5F0-48BC-B198-81403EC045AB}" type="pres">
      <dgm:prSet presAssocID="{FF3664B1-7062-4637-B1D1-AC81435ADE34}" presName="compositeShape" presStyleCnt="0">
        <dgm:presLayoutVars>
          <dgm:chMax val="7"/>
          <dgm:dir/>
          <dgm:resizeHandles val="exact"/>
        </dgm:presLayoutVars>
      </dgm:prSet>
      <dgm:spPr/>
    </dgm:pt>
    <dgm:pt modelId="{4B6B4221-BC1A-4D60-BB15-2BFBDA6EF0F2}" type="pres">
      <dgm:prSet presAssocID="{778AE59C-F7EB-49D6-82F2-E6AF864C1DB0}" presName="circ1TxSh" presStyleLbl="vennNode1" presStyleIdx="0" presStyleCnt="1" custLinFactNeighborX="13541" custLinFactNeighborY="0"/>
      <dgm:spPr/>
      <dgm:t>
        <a:bodyPr/>
        <a:lstStyle/>
        <a:p>
          <a:endParaRPr lang="lv-LV"/>
        </a:p>
      </dgm:t>
    </dgm:pt>
  </dgm:ptLst>
  <dgm:cxnLst>
    <dgm:cxn modelId="{D788EC7C-70E0-4AD1-AED8-9D9F1D2D4403}" type="presOf" srcId="{FF3664B1-7062-4637-B1D1-AC81435ADE34}" destId="{F0312599-F5F0-48BC-B198-81403EC045AB}" srcOrd="0" destOrd="0" presId="urn:microsoft.com/office/officeart/2005/8/layout/venn1"/>
    <dgm:cxn modelId="{D910E1FF-2CB5-4871-B6F4-2362C1A1B1E6}" srcId="{FF3664B1-7062-4637-B1D1-AC81435ADE34}" destId="{778AE59C-F7EB-49D6-82F2-E6AF864C1DB0}" srcOrd="0" destOrd="0" parTransId="{CEF67F85-87E5-41A1-9D13-4D21A53C2B9D}" sibTransId="{73C06B84-F16E-40DD-B0EB-923910FD194E}"/>
    <dgm:cxn modelId="{77F1CE87-297E-405E-AE34-3216F9CE7FC7}" type="presOf" srcId="{778AE59C-F7EB-49D6-82F2-E6AF864C1DB0}" destId="{4B6B4221-BC1A-4D60-BB15-2BFBDA6EF0F2}" srcOrd="0" destOrd="0" presId="urn:microsoft.com/office/officeart/2005/8/layout/venn1"/>
    <dgm:cxn modelId="{D88A6185-B29E-4FB2-B700-10A63A8AD9D0}" type="presParOf" srcId="{F0312599-F5F0-48BC-B198-81403EC045AB}" destId="{4B6B4221-BC1A-4D60-BB15-2BFBDA6EF0F2}" srcOrd="0" destOrd="0" presId="urn:microsoft.com/office/officeart/2005/8/layout/venn1"/>
  </dgm:cxnLst>
  <dgm:bg>
    <a:solidFill>
      <a:srgbClr val="00B0F0"/>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A27EE3F-C4D8-4170-9406-F19E98873630}" type="doc">
      <dgm:prSet loTypeId="urn:microsoft.com/office/officeart/2005/8/layout/hList7#1" loCatId="list" qsTypeId="urn:microsoft.com/office/officeart/2005/8/quickstyle/simple1" qsCatId="simple" csTypeId="urn:microsoft.com/office/officeart/2005/8/colors/accent1_2" csCatId="accent1" phldr="1"/>
      <dgm:spPr/>
      <dgm:t>
        <a:bodyPr/>
        <a:lstStyle/>
        <a:p>
          <a:endParaRPr lang="lv-LV"/>
        </a:p>
      </dgm:t>
    </dgm:pt>
    <dgm:pt modelId="{394D942E-09D6-4B2E-B0A3-1201919E929E}">
      <dgm:prSet/>
      <dgm:spPr/>
      <dgm:t>
        <a:bodyPr/>
        <a:lstStyle/>
        <a:p>
          <a:pPr rtl="0"/>
          <a:r>
            <a:rPr lang="en-US" dirty="0" smtClean="0"/>
            <a:t>Some years before Lillija rode only by car or by bus. Later she understood that it's not comfortable and discovered that the riding by bike is very healthy for her body and exciting for herself. Now she really enjoys riding by bike.</a:t>
          </a:r>
          <a:endParaRPr lang="lv-LV" dirty="0" smtClean="0"/>
        </a:p>
      </dgm:t>
    </dgm:pt>
    <dgm:pt modelId="{A727CCB2-5CE0-4F82-933B-823CA5C8AEFF}" type="parTrans" cxnId="{B69E72C3-708B-4A0C-B519-74F45FCE9777}">
      <dgm:prSet/>
      <dgm:spPr/>
      <dgm:t>
        <a:bodyPr/>
        <a:lstStyle/>
        <a:p>
          <a:endParaRPr lang="lv-LV"/>
        </a:p>
      </dgm:t>
    </dgm:pt>
    <dgm:pt modelId="{2870B782-D41D-4EC1-A01F-E96F53DFD2D5}" type="sibTrans" cxnId="{B69E72C3-708B-4A0C-B519-74F45FCE9777}">
      <dgm:prSet/>
      <dgm:spPr/>
      <dgm:t>
        <a:bodyPr/>
        <a:lstStyle/>
        <a:p>
          <a:endParaRPr lang="lv-LV"/>
        </a:p>
      </dgm:t>
    </dgm:pt>
    <dgm:pt modelId="{10EE7136-3030-4FB6-82AB-D63851705E5C}">
      <dgm:prSet custT="1"/>
      <dgm:spPr/>
      <dgm:t>
        <a:bodyPr/>
        <a:lstStyle/>
        <a:p>
          <a:pPr marL="0" marR="0" indent="0" defTabSz="914400" rtl="0" eaLnBrk="1" fontAlgn="auto" latinLnBrk="0" hangingPunct="1">
            <a:lnSpc>
              <a:spcPct val="100000"/>
            </a:lnSpc>
            <a:spcBef>
              <a:spcPts val="0"/>
            </a:spcBef>
            <a:spcAft>
              <a:spcPts val="0"/>
            </a:spcAft>
            <a:buClrTx/>
            <a:buSzTx/>
            <a:buFontTx/>
            <a:buNone/>
            <a:tabLst/>
            <a:defRPr/>
          </a:pPr>
          <a:endParaRPr lang="lv-LV" sz="2000" dirty="0" smtClean="0"/>
        </a:p>
        <a:p>
          <a:pPr marL="0" marR="0" indent="0" defTabSz="914400" rtl="0" eaLnBrk="1" fontAlgn="auto" latinLnBrk="0" hangingPunct="1">
            <a:lnSpc>
              <a:spcPct val="100000"/>
            </a:lnSpc>
            <a:spcBef>
              <a:spcPts val="0"/>
            </a:spcBef>
            <a:spcAft>
              <a:spcPts val="0"/>
            </a:spcAft>
            <a:buClrTx/>
            <a:buSzTx/>
            <a:buFontTx/>
            <a:buNone/>
            <a:tabLst/>
            <a:defRPr/>
          </a:pPr>
          <a:r>
            <a:rPr lang="en-US" sz="2400" dirty="0" smtClean="0"/>
            <a:t>Her friend who rides a bike suggested her to follow him. At the begining she thought that it wasn't a good idea, because it seemed not exciting. But now she is happy that she rides a bike.</a:t>
          </a:r>
          <a:r>
            <a:rPr lang="lv-LV" sz="2400" dirty="0" smtClean="0"/>
            <a:t> </a:t>
          </a:r>
        </a:p>
      </dgm:t>
    </dgm:pt>
    <dgm:pt modelId="{5DE850C3-3E25-47B7-8628-3DFF725E8678}" type="parTrans" cxnId="{7906F0B0-7E6C-4727-A814-1F6A81072C68}">
      <dgm:prSet/>
      <dgm:spPr/>
      <dgm:t>
        <a:bodyPr/>
        <a:lstStyle/>
        <a:p>
          <a:endParaRPr lang="lv-LV"/>
        </a:p>
      </dgm:t>
    </dgm:pt>
    <dgm:pt modelId="{726A90DB-63B1-4C20-92AF-E62B23B58C31}" type="sibTrans" cxnId="{7906F0B0-7E6C-4727-A814-1F6A81072C68}">
      <dgm:prSet/>
      <dgm:spPr/>
      <dgm:t>
        <a:bodyPr/>
        <a:lstStyle/>
        <a:p>
          <a:endParaRPr lang="lv-LV"/>
        </a:p>
      </dgm:t>
    </dgm:pt>
    <dgm:pt modelId="{3AB0F54E-6E1B-47EF-9160-EAB56CC93F3E}" type="pres">
      <dgm:prSet presAssocID="{CA27EE3F-C4D8-4170-9406-F19E98873630}" presName="Name0" presStyleCnt="0">
        <dgm:presLayoutVars>
          <dgm:dir/>
          <dgm:resizeHandles val="exact"/>
        </dgm:presLayoutVars>
      </dgm:prSet>
      <dgm:spPr/>
      <dgm:t>
        <a:bodyPr/>
        <a:lstStyle/>
        <a:p>
          <a:endParaRPr lang="lv-LV"/>
        </a:p>
      </dgm:t>
    </dgm:pt>
    <dgm:pt modelId="{0BE3D4B5-0B8C-4592-BF63-8ADF1B43313B}" type="pres">
      <dgm:prSet presAssocID="{CA27EE3F-C4D8-4170-9406-F19E98873630}" presName="fgShape" presStyleLbl="fgShp" presStyleIdx="0" presStyleCnt="1" custLinFactNeighborX="-175" custLinFactNeighborY="24638"/>
      <dgm:spPr/>
    </dgm:pt>
    <dgm:pt modelId="{CD457CD1-780E-4D8D-B089-738F19E79F79}" type="pres">
      <dgm:prSet presAssocID="{CA27EE3F-C4D8-4170-9406-F19E98873630}" presName="linComp" presStyleCnt="0"/>
      <dgm:spPr/>
    </dgm:pt>
    <dgm:pt modelId="{51BD7226-7C66-47BB-BEBF-E847A8CED621}" type="pres">
      <dgm:prSet presAssocID="{394D942E-09D6-4B2E-B0A3-1201919E929E}" presName="compNode" presStyleCnt="0"/>
      <dgm:spPr/>
    </dgm:pt>
    <dgm:pt modelId="{E6854DA2-043B-4D85-9290-B5896AF71C94}" type="pres">
      <dgm:prSet presAssocID="{394D942E-09D6-4B2E-B0A3-1201919E929E}" presName="bkgdShape" presStyleLbl="node1" presStyleIdx="0" presStyleCnt="2" custLinFactX="2686" custLinFactNeighborX="100000"/>
      <dgm:spPr/>
      <dgm:t>
        <a:bodyPr/>
        <a:lstStyle/>
        <a:p>
          <a:endParaRPr lang="lv-LV"/>
        </a:p>
      </dgm:t>
    </dgm:pt>
    <dgm:pt modelId="{8EBDA367-F2BF-4539-8553-366348B80A04}" type="pres">
      <dgm:prSet presAssocID="{394D942E-09D6-4B2E-B0A3-1201919E929E}" presName="nodeTx" presStyleLbl="node1" presStyleIdx="0" presStyleCnt="2">
        <dgm:presLayoutVars>
          <dgm:bulletEnabled val="1"/>
        </dgm:presLayoutVars>
      </dgm:prSet>
      <dgm:spPr/>
      <dgm:t>
        <a:bodyPr/>
        <a:lstStyle/>
        <a:p>
          <a:endParaRPr lang="lv-LV"/>
        </a:p>
      </dgm:t>
    </dgm:pt>
    <dgm:pt modelId="{F5BBCA10-58CB-40C4-BBB4-9165FCFFBE13}" type="pres">
      <dgm:prSet presAssocID="{394D942E-09D6-4B2E-B0A3-1201919E929E}" presName="invisiNode" presStyleLbl="node1" presStyleIdx="0" presStyleCnt="2"/>
      <dgm:spPr/>
    </dgm:pt>
    <dgm:pt modelId="{5225B62D-F7AB-43FF-BCC9-2621D2470C61}" type="pres">
      <dgm:prSet presAssocID="{394D942E-09D6-4B2E-B0A3-1201919E929E}" presName="imagNode" presStyleLbl="fgImgPlace1" presStyleIdx="0" presStyleCnt="2" custLinFactNeighborX="-7817" custLinFactNeighborY="3820"/>
      <dgm:spPr/>
    </dgm:pt>
    <dgm:pt modelId="{F578BCC0-CD51-41DC-93FF-C79DEF73B13A}" type="pres">
      <dgm:prSet presAssocID="{2870B782-D41D-4EC1-A01F-E96F53DFD2D5}" presName="sibTrans" presStyleLbl="sibTrans2D1" presStyleIdx="0" presStyleCnt="0"/>
      <dgm:spPr/>
      <dgm:t>
        <a:bodyPr/>
        <a:lstStyle/>
        <a:p>
          <a:endParaRPr lang="lv-LV"/>
        </a:p>
      </dgm:t>
    </dgm:pt>
    <dgm:pt modelId="{456985E5-AFB3-4B74-A0E2-F6F2E8CE4BD0}" type="pres">
      <dgm:prSet presAssocID="{10EE7136-3030-4FB6-82AB-D63851705E5C}" presName="compNode" presStyleCnt="0"/>
      <dgm:spPr/>
    </dgm:pt>
    <dgm:pt modelId="{52FE1A1C-5FCE-4472-A7A9-6EF8F5F53000}" type="pres">
      <dgm:prSet presAssocID="{10EE7136-3030-4FB6-82AB-D63851705E5C}" presName="bkgdShape" presStyleLbl="node1" presStyleIdx="1" presStyleCnt="2" custLinFactX="-3087" custLinFactNeighborX="-100000" custLinFactNeighborY="-1454"/>
      <dgm:spPr/>
      <dgm:t>
        <a:bodyPr/>
        <a:lstStyle/>
        <a:p>
          <a:endParaRPr lang="lv-LV"/>
        </a:p>
      </dgm:t>
    </dgm:pt>
    <dgm:pt modelId="{893C108A-B900-4E2B-BBFB-A65A5E06BA05}" type="pres">
      <dgm:prSet presAssocID="{10EE7136-3030-4FB6-82AB-D63851705E5C}" presName="nodeTx" presStyleLbl="node1" presStyleIdx="1" presStyleCnt="2">
        <dgm:presLayoutVars>
          <dgm:bulletEnabled val="1"/>
        </dgm:presLayoutVars>
      </dgm:prSet>
      <dgm:spPr/>
      <dgm:t>
        <a:bodyPr/>
        <a:lstStyle/>
        <a:p>
          <a:endParaRPr lang="lv-LV"/>
        </a:p>
      </dgm:t>
    </dgm:pt>
    <dgm:pt modelId="{E768FABD-8071-42C4-9A4C-BAF5FDF21AD0}" type="pres">
      <dgm:prSet presAssocID="{10EE7136-3030-4FB6-82AB-D63851705E5C}" presName="invisiNode" presStyleLbl="node1" presStyleIdx="1" presStyleCnt="2"/>
      <dgm:spPr/>
    </dgm:pt>
    <dgm:pt modelId="{CBEA5A65-5E6E-45D2-9014-DD8882C435A2}" type="pres">
      <dgm:prSet presAssocID="{10EE7136-3030-4FB6-82AB-D63851705E5C}" presName="imagNode" presStyleLbl="fgImgPlace1" presStyleIdx="1" presStyleCnt="2" custScaleX="79986" custScaleY="106649" custLinFactNeighborX="1992" custLinFactNeighborY="-570"/>
      <dgm:spPr>
        <a:blipFill rotWithShape="0">
          <a:blip xmlns:r="http://schemas.openxmlformats.org/officeDocument/2006/relationships" r:embed="rId1"/>
          <a:stretch>
            <a:fillRect/>
          </a:stretch>
        </a:blipFill>
      </dgm:spPr>
    </dgm:pt>
  </dgm:ptLst>
  <dgm:cxnLst>
    <dgm:cxn modelId="{B69E72C3-708B-4A0C-B519-74F45FCE9777}" srcId="{CA27EE3F-C4D8-4170-9406-F19E98873630}" destId="{394D942E-09D6-4B2E-B0A3-1201919E929E}" srcOrd="0" destOrd="0" parTransId="{A727CCB2-5CE0-4F82-933B-823CA5C8AEFF}" sibTransId="{2870B782-D41D-4EC1-A01F-E96F53DFD2D5}"/>
    <dgm:cxn modelId="{12BAAE6D-3CE2-4D9A-AD1D-318A432FE03B}" type="presOf" srcId="{394D942E-09D6-4B2E-B0A3-1201919E929E}" destId="{E6854DA2-043B-4D85-9290-B5896AF71C94}" srcOrd="0" destOrd="0" presId="urn:microsoft.com/office/officeart/2005/8/layout/hList7#1"/>
    <dgm:cxn modelId="{1E8475E6-05A4-460D-90D1-DA1D6265968C}" type="presOf" srcId="{CA27EE3F-C4D8-4170-9406-F19E98873630}" destId="{3AB0F54E-6E1B-47EF-9160-EAB56CC93F3E}" srcOrd="0" destOrd="0" presId="urn:microsoft.com/office/officeart/2005/8/layout/hList7#1"/>
    <dgm:cxn modelId="{249EF45A-B72B-40D5-9335-32AC5B5D7729}" type="presOf" srcId="{394D942E-09D6-4B2E-B0A3-1201919E929E}" destId="{8EBDA367-F2BF-4539-8553-366348B80A04}" srcOrd="1" destOrd="0" presId="urn:microsoft.com/office/officeart/2005/8/layout/hList7#1"/>
    <dgm:cxn modelId="{EFE476C5-49B9-4494-97F4-E2C3AC80213A}" type="presOf" srcId="{2870B782-D41D-4EC1-A01F-E96F53DFD2D5}" destId="{F578BCC0-CD51-41DC-93FF-C79DEF73B13A}" srcOrd="0" destOrd="0" presId="urn:microsoft.com/office/officeart/2005/8/layout/hList7#1"/>
    <dgm:cxn modelId="{AE03DD0C-F587-493C-8893-FEDB25D47797}" type="presOf" srcId="{10EE7136-3030-4FB6-82AB-D63851705E5C}" destId="{52FE1A1C-5FCE-4472-A7A9-6EF8F5F53000}" srcOrd="0" destOrd="0" presId="urn:microsoft.com/office/officeart/2005/8/layout/hList7#1"/>
    <dgm:cxn modelId="{8D42572F-DF78-4C0F-A490-FB69757BCFA5}" type="presOf" srcId="{10EE7136-3030-4FB6-82AB-D63851705E5C}" destId="{893C108A-B900-4E2B-BBFB-A65A5E06BA05}" srcOrd="1" destOrd="0" presId="urn:microsoft.com/office/officeart/2005/8/layout/hList7#1"/>
    <dgm:cxn modelId="{7906F0B0-7E6C-4727-A814-1F6A81072C68}" srcId="{CA27EE3F-C4D8-4170-9406-F19E98873630}" destId="{10EE7136-3030-4FB6-82AB-D63851705E5C}" srcOrd="1" destOrd="0" parTransId="{5DE850C3-3E25-47B7-8628-3DFF725E8678}" sibTransId="{726A90DB-63B1-4C20-92AF-E62B23B58C31}"/>
    <dgm:cxn modelId="{CF5FAE2A-60EF-4C65-8CD6-2DBF8F5C42F3}" type="presParOf" srcId="{3AB0F54E-6E1B-47EF-9160-EAB56CC93F3E}" destId="{0BE3D4B5-0B8C-4592-BF63-8ADF1B43313B}" srcOrd="0" destOrd="0" presId="urn:microsoft.com/office/officeart/2005/8/layout/hList7#1"/>
    <dgm:cxn modelId="{BBF5D85A-A1B8-4F5A-883A-6DADDD630EF5}" type="presParOf" srcId="{3AB0F54E-6E1B-47EF-9160-EAB56CC93F3E}" destId="{CD457CD1-780E-4D8D-B089-738F19E79F79}" srcOrd="1" destOrd="0" presId="urn:microsoft.com/office/officeart/2005/8/layout/hList7#1"/>
    <dgm:cxn modelId="{79B3FFA7-2BF6-4A8B-877A-AD1C6F7834D4}" type="presParOf" srcId="{CD457CD1-780E-4D8D-B089-738F19E79F79}" destId="{51BD7226-7C66-47BB-BEBF-E847A8CED621}" srcOrd="0" destOrd="0" presId="urn:microsoft.com/office/officeart/2005/8/layout/hList7#1"/>
    <dgm:cxn modelId="{374705C9-F3E0-489A-ABCD-D280E9811037}" type="presParOf" srcId="{51BD7226-7C66-47BB-BEBF-E847A8CED621}" destId="{E6854DA2-043B-4D85-9290-B5896AF71C94}" srcOrd="0" destOrd="0" presId="urn:microsoft.com/office/officeart/2005/8/layout/hList7#1"/>
    <dgm:cxn modelId="{06A5663D-40FA-4B99-AE65-5DA4CFCD0DB7}" type="presParOf" srcId="{51BD7226-7C66-47BB-BEBF-E847A8CED621}" destId="{8EBDA367-F2BF-4539-8553-366348B80A04}" srcOrd="1" destOrd="0" presId="urn:microsoft.com/office/officeart/2005/8/layout/hList7#1"/>
    <dgm:cxn modelId="{F215BBD0-F2C1-4E44-8367-C24F4280D74D}" type="presParOf" srcId="{51BD7226-7C66-47BB-BEBF-E847A8CED621}" destId="{F5BBCA10-58CB-40C4-BBB4-9165FCFFBE13}" srcOrd="2" destOrd="0" presId="urn:microsoft.com/office/officeart/2005/8/layout/hList7#1"/>
    <dgm:cxn modelId="{3C192792-BFF4-454F-9F42-74625158B029}" type="presParOf" srcId="{51BD7226-7C66-47BB-BEBF-E847A8CED621}" destId="{5225B62D-F7AB-43FF-BCC9-2621D2470C61}" srcOrd="3" destOrd="0" presId="urn:microsoft.com/office/officeart/2005/8/layout/hList7#1"/>
    <dgm:cxn modelId="{C8064E25-12B1-4EDC-BF28-772207EE71EB}" type="presParOf" srcId="{CD457CD1-780E-4D8D-B089-738F19E79F79}" destId="{F578BCC0-CD51-41DC-93FF-C79DEF73B13A}" srcOrd="1" destOrd="0" presId="urn:microsoft.com/office/officeart/2005/8/layout/hList7#1"/>
    <dgm:cxn modelId="{09976F4C-8240-4E24-AB3B-69295005A702}" type="presParOf" srcId="{CD457CD1-780E-4D8D-B089-738F19E79F79}" destId="{456985E5-AFB3-4B74-A0E2-F6F2E8CE4BD0}" srcOrd="2" destOrd="0" presId="urn:microsoft.com/office/officeart/2005/8/layout/hList7#1"/>
    <dgm:cxn modelId="{D40DD4DC-4962-4940-A55A-F73181A5A3E3}" type="presParOf" srcId="{456985E5-AFB3-4B74-A0E2-F6F2E8CE4BD0}" destId="{52FE1A1C-5FCE-4472-A7A9-6EF8F5F53000}" srcOrd="0" destOrd="0" presId="urn:microsoft.com/office/officeart/2005/8/layout/hList7#1"/>
    <dgm:cxn modelId="{8788A0C9-C5EA-4FAF-AEB1-2A9F2766D552}" type="presParOf" srcId="{456985E5-AFB3-4B74-A0E2-F6F2E8CE4BD0}" destId="{893C108A-B900-4E2B-BBFB-A65A5E06BA05}" srcOrd="1" destOrd="0" presId="urn:microsoft.com/office/officeart/2005/8/layout/hList7#1"/>
    <dgm:cxn modelId="{42A2DB04-382B-44AD-A3BF-663328CE1611}" type="presParOf" srcId="{456985E5-AFB3-4B74-A0E2-F6F2E8CE4BD0}" destId="{E768FABD-8071-42C4-9A4C-BAF5FDF21AD0}" srcOrd="2" destOrd="0" presId="urn:microsoft.com/office/officeart/2005/8/layout/hList7#1"/>
    <dgm:cxn modelId="{6DA3AEAE-0C5A-4147-94BF-0A7272349F27}" type="presParOf" srcId="{456985E5-AFB3-4B74-A0E2-F6F2E8CE4BD0}" destId="{CBEA5A65-5E6E-45D2-9014-DD8882C435A2}" srcOrd="3" destOrd="0" presId="urn:microsoft.com/office/officeart/2005/8/layout/hList7#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3E840AC-6DC3-48FE-AD9F-DEAF346B974A}">
      <dsp:nvSpPr>
        <dsp:cNvPr id="0" name=""/>
        <dsp:cNvSpPr/>
      </dsp:nvSpPr>
      <dsp:spPr>
        <a:xfrm>
          <a:off x="3601900" y="1946451"/>
          <a:ext cx="1801802" cy="3000375"/>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C31E00A-7195-4304-B32B-EFD11EF3D853}">
      <dsp:nvSpPr>
        <dsp:cNvPr id="0" name=""/>
        <dsp:cNvSpPr/>
      </dsp:nvSpPr>
      <dsp:spPr>
        <a:xfrm>
          <a:off x="0" y="1222568"/>
          <a:ext cx="3516135" cy="2284901"/>
        </a:xfrm>
        <a:prstGeom prst="roundRect">
          <a:avLst/>
        </a:prstGeom>
        <a:solidFill>
          <a:schemeClr val="accent1">
            <a:hueOff val="0"/>
            <a:satOff val="0"/>
            <a:lumOff val="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en-US" sz="2700" kern="1200" noProof="0" dirty="0" smtClean="0"/>
            <a:t>About inexperienced woman who is a cyclist</a:t>
          </a:r>
          <a:endParaRPr lang="en-US" sz="2700" kern="1200" noProof="0" dirty="0"/>
        </a:p>
      </dsp:txBody>
      <dsp:txXfrm>
        <a:off x="111540" y="1334108"/>
        <a:ext cx="3293055" cy="2061821"/>
      </dsp:txXfrm>
    </dsp:sp>
    <dsp:sp modelId="{D6204626-F374-4C6D-BFCD-95273C2C351C}">
      <dsp:nvSpPr>
        <dsp:cNvPr id="0" name=""/>
        <dsp:cNvSpPr/>
      </dsp:nvSpPr>
      <dsp:spPr>
        <a:xfrm>
          <a:off x="5364099" y="1060298"/>
          <a:ext cx="3460797" cy="2391511"/>
        </a:xfrm>
        <a:prstGeom prst="roundRect">
          <a:avLst/>
        </a:prstGeom>
        <a:solidFill>
          <a:schemeClr val="accent1">
            <a:hueOff val="0"/>
            <a:satOff val="0"/>
            <a:lumOff val="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lv-LV" sz="2700" kern="1200" dirty="0" smtClean="0"/>
            <a:t>Why did she start to ride by bike?</a:t>
          </a:r>
        </a:p>
      </dsp:txBody>
      <dsp:txXfrm>
        <a:off x="5480843" y="1177042"/>
        <a:ext cx="3227309" cy="2158023"/>
      </dsp:txXfrm>
    </dsp:sp>
    <dsp:sp modelId="{4950726E-773F-40EE-8C6F-32C929ED9D19}">
      <dsp:nvSpPr>
        <dsp:cNvPr id="0" name=""/>
        <dsp:cNvSpPr/>
      </dsp:nvSpPr>
      <dsp:spPr>
        <a:xfrm>
          <a:off x="90061" y="3732386"/>
          <a:ext cx="3372214" cy="2320954"/>
        </a:xfrm>
        <a:prstGeom prst="roundRect">
          <a:avLst/>
        </a:prstGeom>
        <a:solidFill>
          <a:schemeClr val="accent1">
            <a:hueOff val="0"/>
            <a:satOff val="0"/>
            <a:lumOff val="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n-US" sz="2600" kern="1200" dirty="0" smtClean="0"/>
            <a:t>How to get over difficulties with sidewalks, where mustn't ride by bike.</a:t>
          </a:r>
          <a:endParaRPr lang="lv-LV" sz="2600" kern="1200" dirty="0" smtClean="0"/>
        </a:p>
      </dsp:txBody>
      <dsp:txXfrm>
        <a:off x="203361" y="3845686"/>
        <a:ext cx="3145614" cy="2094354"/>
      </dsp:txXfrm>
    </dsp:sp>
    <dsp:sp modelId="{0C7E0A27-AB98-4C61-9F61-6768C8357A1F}">
      <dsp:nvSpPr>
        <dsp:cNvPr id="0" name=""/>
        <dsp:cNvSpPr/>
      </dsp:nvSpPr>
      <dsp:spPr>
        <a:xfrm>
          <a:off x="5364099" y="3785584"/>
          <a:ext cx="3591854" cy="2247456"/>
        </a:xfrm>
        <a:prstGeom prst="roundRect">
          <a:avLst/>
        </a:prstGeom>
        <a:solidFill>
          <a:schemeClr val="accent1">
            <a:hueOff val="0"/>
            <a:satOff val="0"/>
            <a:lumOff val="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lv-LV" sz="2600" kern="1200" noProof="0" dirty="0" smtClean="0"/>
            <a:t>W</a:t>
          </a:r>
          <a:r>
            <a:rPr lang="en-US" sz="2600" kern="1200" noProof="0" dirty="0" smtClean="0"/>
            <a:t>here</a:t>
          </a:r>
          <a:r>
            <a:rPr lang="lv-LV" sz="2600" kern="1200" noProof="0" dirty="0" smtClean="0"/>
            <a:t> does she usually ride a bike?</a:t>
          </a:r>
          <a:endParaRPr lang="en-US" sz="2600" kern="1200" noProof="0" dirty="0" smtClean="0"/>
        </a:p>
      </dsp:txBody>
      <dsp:txXfrm>
        <a:off x="5473811" y="3895296"/>
        <a:ext cx="3372430" cy="202803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B6B4221-BC1A-4D60-BB15-2BFBDA6EF0F2}">
      <dsp:nvSpPr>
        <dsp:cNvPr id="0" name=""/>
        <dsp:cNvSpPr/>
      </dsp:nvSpPr>
      <dsp:spPr>
        <a:xfrm>
          <a:off x="2071641" y="0"/>
          <a:ext cx="6858001" cy="6858001"/>
        </a:xfrm>
        <a:prstGeom prst="ellipse">
          <a:avLst/>
        </a:prstGeom>
        <a:solidFill>
          <a:schemeClr val="accent1">
            <a:alpha val="50000"/>
            <a:hueOff val="0"/>
            <a:satOff val="0"/>
            <a:lumOff val="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2133600">
            <a:lnSpc>
              <a:spcPct val="90000"/>
            </a:lnSpc>
            <a:spcBef>
              <a:spcPct val="0"/>
            </a:spcBef>
            <a:spcAft>
              <a:spcPct val="35000"/>
            </a:spcAft>
          </a:pPr>
          <a:r>
            <a:rPr lang="en-US" sz="4800" kern="1200" dirty="0" smtClean="0"/>
            <a:t>This woman's name is Lillija. </a:t>
          </a:r>
          <a:endParaRPr lang="lv-LV" sz="4800" kern="1200" dirty="0" smtClean="0"/>
        </a:p>
        <a:p>
          <a:pPr lvl="0" algn="ctr" defTabSz="2133600">
            <a:lnSpc>
              <a:spcPct val="90000"/>
            </a:lnSpc>
            <a:spcBef>
              <a:spcPct val="0"/>
            </a:spcBef>
            <a:spcAft>
              <a:spcPct val="35000"/>
            </a:spcAft>
          </a:pPr>
          <a:r>
            <a:rPr lang="en-US" sz="4800" kern="1200" dirty="0" smtClean="0"/>
            <a:t>Why did she start to ride a bike?</a:t>
          </a:r>
          <a:endParaRPr lang="lv-LV" sz="4800" kern="1200" dirty="0" smtClean="0"/>
        </a:p>
        <a:p>
          <a:pPr lvl="0" algn="ctr" defTabSz="2133600">
            <a:lnSpc>
              <a:spcPct val="90000"/>
            </a:lnSpc>
            <a:spcBef>
              <a:spcPct val="0"/>
            </a:spcBef>
            <a:spcAft>
              <a:spcPct val="35000"/>
            </a:spcAft>
          </a:pPr>
          <a:r>
            <a:rPr lang="en-US" sz="4800" kern="1200" dirty="0" smtClean="0"/>
            <a:t>Soon you will find it out.</a:t>
          </a:r>
          <a:endParaRPr lang="lv-LV" sz="4800" kern="1200" dirty="0"/>
        </a:p>
      </dsp:txBody>
      <dsp:txXfrm>
        <a:off x="3075972" y="1004331"/>
        <a:ext cx="4849339" cy="484933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6854DA2-043B-4D85-9290-B5896AF71C94}">
      <dsp:nvSpPr>
        <dsp:cNvPr id="0" name=""/>
        <dsp:cNvSpPr/>
      </dsp:nvSpPr>
      <dsp:spPr>
        <a:xfrm>
          <a:off x="4285715" y="0"/>
          <a:ext cx="4170067" cy="6624736"/>
        </a:xfrm>
        <a:prstGeom prst="roundRect">
          <a:avLst>
            <a:gd name="adj" fmla="val 10000"/>
          </a:avLst>
        </a:prstGeom>
        <a:solidFill>
          <a:schemeClr val="accent1">
            <a:hueOff val="0"/>
            <a:satOff val="0"/>
            <a:lumOff val="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156464" rIns="156464" bIns="156464" numCol="1" spcCol="1270" anchor="ctr" anchorCtr="0">
          <a:noAutofit/>
        </a:bodyPr>
        <a:lstStyle/>
        <a:p>
          <a:pPr lvl="0" algn="ctr" defTabSz="977900" rtl="0">
            <a:lnSpc>
              <a:spcPct val="90000"/>
            </a:lnSpc>
            <a:spcBef>
              <a:spcPct val="0"/>
            </a:spcBef>
            <a:spcAft>
              <a:spcPct val="35000"/>
            </a:spcAft>
          </a:pPr>
          <a:r>
            <a:rPr lang="en-US" sz="2200" kern="1200" dirty="0" smtClean="0"/>
            <a:t>Some years before Lillija rode only by car or by bus. Later she understood that it's not comfortable and discovered that the riding by bike is very healthy for her body and exciting for herself. Now she really enjoys riding by bike.</a:t>
          </a:r>
          <a:endParaRPr lang="lv-LV" sz="2200" kern="1200" dirty="0" smtClean="0"/>
        </a:p>
      </dsp:txBody>
      <dsp:txXfrm>
        <a:off x="4285715" y="2649894"/>
        <a:ext cx="4170067" cy="2649894"/>
      </dsp:txXfrm>
    </dsp:sp>
    <dsp:sp modelId="{5225B62D-F7AB-43FF-BCC9-2621D2470C61}">
      <dsp:nvSpPr>
        <dsp:cNvPr id="0" name=""/>
        <dsp:cNvSpPr/>
      </dsp:nvSpPr>
      <dsp:spPr>
        <a:xfrm>
          <a:off x="813209" y="481754"/>
          <a:ext cx="2206037" cy="2206037"/>
        </a:xfrm>
        <a:prstGeom prst="ellipse">
          <a:avLst/>
        </a:prstGeom>
        <a:solidFill>
          <a:schemeClr val="accent1">
            <a:tint val="50000"/>
            <a:hueOff val="0"/>
            <a:satOff val="0"/>
            <a:lumOff val="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2FE1A1C-5FCE-4472-A7A9-6EF8F5F53000}">
      <dsp:nvSpPr>
        <dsp:cNvPr id="0" name=""/>
        <dsp:cNvSpPr/>
      </dsp:nvSpPr>
      <dsp:spPr>
        <a:xfrm>
          <a:off x="12" y="0"/>
          <a:ext cx="4170067" cy="6624736"/>
        </a:xfrm>
        <a:prstGeom prst="roundRect">
          <a:avLst>
            <a:gd name="adj" fmla="val 10000"/>
          </a:avLst>
        </a:prstGeom>
        <a:solidFill>
          <a:schemeClr val="accent1">
            <a:hueOff val="0"/>
            <a:satOff val="0"/>
            <a:lumOff val="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lang="lv-LV" sz="2000" kern="1200" dirty="0" smtClean="0"/>
        </a:p>
        <a:p>
          <a:pPr marL="0" marR="0" lvl="0" indent="0" algn="ctr" defTabSz="914400" rtl="0" eaLnBrk="1" fontAlgn="auto" latinLnBrk="0" hangingPunct="1">
            <a:lnSpc>
              <a:spcPct val="100000"/>
            </a:lnSpc>
            <a:spcBef>
              <a:spcPct val="0"/>
            </a:spcBef>
            <a:spcAft>
              <a:spcPts val="0"/>
            </a:spcAft>
            <a:buClrTx/>
            <a:buSzTx/>
            <a:buFontTx/>
            <a:buNone/>
            <a:tabLst/>
            <a:defRPr/>
          </a:pPr>
          <a:r>
            <a:rPr lang="en-US" sz="2400" kern="1200" dirty="0" smtClean="0"/>
            <a:t>Her friend who rides a bike suggested her to follow him. At the begining she thought that it wasn't a good idea, because it seemed not exciting. But now she is happy that she rides a bike.</a:t>
          </a:r>
          <a:r>
            <a:rPr lang="lv-LV" sz="2400" kern="1200" dirty="0" smtClean="0"/>
            <a:t> </a:t>
          </a:r>
        </a:p>
      </dsp:txBody>
      <dsp:txXfrm>
        <a:off x="12" y="2649894"/>
        <a:ext cx="4170067" cy="2649894"/>
      </dsp:txXfrm>
    </dsp:sp>
    <dsp:sp modelId="{CBEA5A65-5E6E-45D2-9014-DD8882C435A2}">
      <dsp:nvSpPr>
        <dsp:cNvPr id="0" name=""/>
        <dsp:cNvSpPr/>
      </dsp:nvSpPr>
      <dsp:spPr>
        <a:xfrm>
          <a:off x="5545527" y="311570"/>
          <a:ext cx="1764520" cy="2352716"/>
        </a:xfrm>
        <a:prstGeom prst="ellipse">
          <a:avLst/>
        </a:prstGeom>
        <a:blipFill rotWithShape="0">
          <a:blip xmlns:r="http://schemas.openxmlformats.org/officeDocument/2006/relationships" r:embed="rId1"/>
          <a:stretch>
            <a:fillRect/>
          </a:stretch>
        </a:blip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BE3D4B5-0B8C-4592-BF63-8ADF1B43313B}">
      <dsp:nvSpPr>
        <dsp:cNvPr id="0" name=""/>
        <dsp:cNvSpPr/>
      </dsp:nvSpPr>
      <dsp:spPr>
        <a:xfrm>
          <a:off x="325259" y="5544619"/>
          <a:ext cx="7794716" cy="993710"/>
        </a:xfrm>
        <a:prstGeom prst="leftRightArrow">
          <a:avLst/>
        </a:prstGeom>
        <a:solidFill>
          <a:schemeClr val="accent1">
            <a:tint val="60000"/>
            <a:hueOff val="0"/>
            <a:satOff val="0"/>
            <a:lumOff val="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2.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hList7#1">
  <dgm:title val=""/>
  <dgm:desc val=""/>
  <dgm:catLst>
    <dgm:cat type="list" pri="12000"/>
    <dgm:cat type="process" pri="20000"/>
    <dgm:cat type="relationship" pri="14000"/>
    <dgm:cat type="convert" pri="8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Galvenes vietturis 1"/>
          <p:cNvSpPr>
            <a:spLocks noGrp="1"/>
          </p:cNvSpPr>
          <p:nvPr>
            <p:ph type="hdr" sz="quarter"/>
          </p:nvPr>
        </p:nvSpPr>
        <p:spPr>
          <a:xfrm>
            <a:off x="0" y="0"/>
            <a:ext cx="2929837" cy="497126"/>
          </a:xfrm>
          <a:prstGeom prst="rect">
            <a:avLst/>
          </a:prstGeom>
        </p:spPr>
        <p:txBody>
          <a:bodyPr vert="horz" lIns="91440" tIns="45720" rIns="91440" bIns="45720" rtlCol="0"/>
          <a:lstStyle>
            <a:lvl1pPr algn="l">
              <a:defRPr sz="1200"/>
            </a:lvl1pPr>
          </a:lstStyle>
          <a:p>
            <a:endParaRPr lang="lv-LV" dirty="0"/>
          </a:p>
        </p:txBody>
      </p:sp>
      <p:sp>
        <p:nvSpPr>
          <p:cNvPr id="3" name="Datuma vietturis 2"/>
          <p:cNvSpPr>
            <a:spLocks noGrp="1"/>
          </p:cNvSpPr>
          <p:nvPr>
            <p:ph type="dt" sz="quarter" idx="1"/>
          </p:nvPr>
        </p:nvSpPr>
        <p:spPr>
          <a:xfrm>
            <a:off x="3829761" y="0"/>
            <a:ext cx="2929837" cy="497126"/>
          </a:xfrm>
          <a:prstGeom prst="rect">
            <a:avLst/>
          </a:prstGeom>
        </p:spPr>
        <p:txBody>
          <a:bodyPr vert="horz" lIns="91440" tIns="45720" rIns="91440" bIns="45720" rtlCol="0"/>
          <a:lstStyle>
            <a:lvl1pPr algn="r">
              <a:defRPr sz="1200"/>
            </a:lvl1pPr>
          </a:lstStyle>
          <a:p>
            <a:fld id="{A3E51EC1-AD30-4E92-97EE-AE893574C42E}" type="datetimeFigureOut">
              <a:rPr lang="lv-LV" smtClean="0"/>
              <a:t>2013.05.03.</a:t>
            </a:fld>
            <a:endParaRPr lang="lv-LV" dirty="0"/>
          </a:p>
        </p:txBody>
      </p:sp>
      <p:sp>
        <p:nvSpPr>
          <p:cNvPr id="4" name="Kājenes vietturis 3"/>
          <p:cNvSpPr>
            <a:spLocks noGrp="1"/>
          </p:cNvSpPr>
          <p:nvPr>
            <p:ph type="ftr" sz="quarter" idx="2"/>
          </p:nvPr>
        </p:nvSpPr>
        <p:spPr>
          <a:xfrm>
            <a:off x="0" y="9443662"/>
            <a:ext cx="2929837" cy="497126"/>
          </a:xfrm>
          <a:prstGeom prst="rect">
            <a:avLst/>
          </a:prstGeom>
        </p:spPr>
        <p:txBody>
          <a:bodyPr vert="horz" lIns="91440" tIns="45720" rIns="91440" bIns="45720" rtlCol="0" anchor="b"/>
          <a:lstStyle>
            <a:lvl1pPr algn="l">
              <a:defRPr sz="1200"/>
            </a:lvl1pPr>
          </a:lstStyle>
          <a:p>
            <a:endParaRPr lang="lv-LV" dirty="0"/>
          </a:p>
        </p:txBody>
      </p:sp>
      <p:sp>
        <p:nvSpPr>
          <p:cNvPr id="5" name="Slaida numura vietturis 4"/>
          <p:cNvSpPr>
            <a:spLocks noGrp="1"/>
          </p:cNvSpPr>
          <p:nvPr>
            <p:ph type="sldNum" sz="quarter" idx="3"/>
          </p:nvPr>
        </p:nvSpPr>
        <p:spPr>
          <a:xfrm>
            <a:off x="3829761" y="9443662"/>
            <a:ext cx="2929837" cy="497126"/>
          </a:xfrm>
          <a:prstGeom prst="rect">
            <a:avLst/>
          </a:prstGeom>
        </p:spPr>
        <p:txBody>
          <a:bodyPr vert="horz" lIns="91440" tIns="45720" rIns="91440" bIns="45720" rtlCol="0" anchor="b"/>
          <a:lstStyle>
            <a:lvl1pPr algn="r">
              <a:defRPr sz="1200"/>
            </a:lvl1pPr>
          </a:lstStyle>
          <a:p>
            <a:fld id="{E9CBFA6F-D382-4818-8922-BE9881C9F263}" type="slidenum">
              <a:rPr lang="lv-LV" smtClean="0"/>
              <a:t>‹#›</a:t>
            </a:fld>
            <a:endParaRPr lang="lv-LV" dirty="0"/>
          </a:p>
        </p:txBody>
      </p:sp>
    </p:spTree>
    <p:extLst>
      <p:ext uri="{BB962C8B-B14F-4D97-AF65-F5344CB8AC3E}">
        <p14:creationId xmlns:p14="http://schemas.microsoft.com/office/powerpoint/2010/main" val="2143830276"/>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DF3B9ABD-241E-46BC-984A-5236C67B9AB5}" type="datetimeFigureOut">
              <a:rPr lang="lv-LV" smtClean="0"/>
              <a:pPr/>
              <a:t>2013.05.03.</a:t>
            </a:fld>
            <a:endParaRPr lang="lv-LV" dirty="0"/>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lv-LV" dirty="0"/>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0790F267-4BBA-47BD-A417-F89CD48B037C}" type="slidenum">
              <a:rPr lang="lv-LV" smtClean="0"/>
              <a:pPr/>
              <a:t>‹#›</a:t>
            </a:fld>
            <a:endParaRPr lang="lv-LV" dirty="0"/>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F3B9ABD-241E-46BC-984A-5236C67B9AB5}" type="datetimeFigureOut">
              <a:rPr lang="lv-LV" smtClean="0"/>
              <a:pPr/>
              <a:t>2013.05.03.</a:t>
            </a:fld>
            <a:endParaRPr lang="lv-LV" dirty="0"/>
          </a:p>
        </p:txBody>
      </p:sp>
      <p:sp>
        <p:nvSpPr>
          <p:cNvPr id="5" name="Footer Placeholder 4"/>
          <p:cNvSpPr>
            <a:spLocks noGrp="1"/>
          </p:cNvSpPr>
          <p:nvPr>
            <p:ph type="ftr" sz="quarter" idx="11"/>
          </p:nvPr>
        </p:nvSpPr>
        <p:spPr/>
        <p:txBody>
          <a:bodyPr/>
          <a:lstStyle>
            <a:extLst/>
          </a:lstStyle>
          <a:p>
            <a:endParaRPr lang="lv-LV" dirty="0"/>
          </a:p>
        </p:txBody>
      </p:sp>
      <p:sp>
        <p:nvSpPr>
          <p:cNvPr id="6" name="Slide Number Placeholder 5"/>
          <p:cNvSpPr>
            <a:spLocks noGrp="1"/>
          </p:cNvSpPr>
          <p:nvPr>
            <p:ph type="sldNum" sz="quarter" idx="12"/>
          </p:nvPr>
        </p:nvSpPr>
        <p:spPr/>
        <p:txBody>
          <a:bodyPr/>
          <a:lstStyle>
            <a:extLst/>
          </a:lstStyle>
          <a:p>
            <a:fld id="{0790F267-4BBA-47BD-A417-F89CD48B037C}" type="slidenum">
              <a:rPr lang="lv-LV" smtClean="0"/>
              <a:pPr/>
              <a:t>‹#›</a:t>
            </a:fld>
            <a:endParaRPr lang="lv-LV"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DF3B9ABD-241E-46BC-984A-5236C67B9AB5}" type="datetimeFigureOut">
              <a:rPr lang="lv-LV" smtClean="0"/>
              <a:pPr/>
              <a:t>2013.05.03.</a:t>
            </a:fld>
            <a:endParaRPr lang="lv-LV" dirty="0"/>
          </a:p>
        </p:txBody>
      </p:sp>
      <p:sp>
        <p:nvSpPr>
          <p:cNvPr id="5" name="Footer Placeholder 4"/>
          <p:cNvSpPr>
            <a:spLocks noGrp="1"/>
          </p:cNvSpPr>
          <p:nvPr>
            <p:ph type="ftr" sz="quarter" idx="11"/>
          </p:nvPr>
        </p:nvSpPr>
        <p:spPr>
          <a:xfrm>
            <a:off x="457200" y="6556248"/>
            <a:ext cx="3657600" cy="228600"/>
          </a:xfrm>
        </p:spPr>
        <p:txBody>
          <a:bodyPr/>
          <a:lstStyle>
            <a:extLst/>
          </a:lstStyle>
          <a:p>
            <a:endParaRPr lang="lv-LV" dirty="0"/>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0790F267-4BBA-47BD-A417-F89CD48B037C}" type="slidenum">
              <a:rPr lang="lv-LV" smtClean="0"/>
              <a:pPr/>
              <a:t>‹#›</a:t>
            </a:fld>
            <a:endParaRPr lang="lv-LV"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F3B9ABD-241E-46BC-984A-5236C67B9AB5}" type="datetimeFigureOut">
              <a:rPr lang="lv-LV" smtClean="0"/>
              <a:pPr/>
              <a:t>2013.05.03.</a:t>
            </a:fld>
            <a:endParaRPr lang="lv-LV" dirty="0"/>
          </a:p>
        </p:txBody>
      </p:sp>
      <p:sp>
        <p:nvSpPr>
          <p:cNvPr id="5" name="Footer Placeholder 4"/>
          <p:cNvSpPr>
            <a:spLocks noGrp="1"/>
          </p:cNvSpPr>
          <p:nvPr>
            <p:ph type="ftr" sz="quarter" idx="11"/>
          </p:nvPr>
        </p:nvSpPr>
        <p:spPr/>
        <p:txBody>
          <a:bodyPr/>
          <a:lstStyle>
            <a:extLst/>
          </a:lstStyle>
          <a:p>
            <a:endParaRPr lang="lv-LV" dirty="0"/>
          </a:p>
        </p:txBody>
      </p:sp>
      <p:sp>
        <p:nvSpPr>
          <p:cNvPr id="6" name="Slide Number Placeholder 5"/>
          <p:cNvSpPr>
            <a:spLocks noGrp="1"/>
          </p:cNvSpPr>
          <p:nvPr>
            <p:ph type="sldNum" sz="quarter" idx="12"/>
          </p:nvPr>
        </p:nvSpPr>
        <p:spPr/>
        <p:txBody>
          <a:bodyPr/>
          <a:lstStyle>
            <a:extLst/>
          </a:lstStyle>
          <a:p>
            <a:fld id="{0790F267-4BBA-47BD-A417-F89CD48B037C}" type="slidenum">
              <a:rPr lang="lv-LV" smtClean="0"/>
              <a:pPr/>
              <a:t>‹#›</a:t>
            </a:fld>
            <a:endParaRPr lang="lv-LV"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DF3B9ABD-241E-46BC-984A-5236C67B9AB5}" type="datetimeFigureOut">
              <a:rPr lang="lv-LV" smtClean="0"/>
              <a:pPr/>
              <a:t>2013.05.03.</a:t>
            </a:fld>
            <a:endParaRPr lang="lv-LV" dirty="0"/>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lv-LV" dirty="0"/>
          </a:p>
        </p:txBody>
      </p:sp>
      <p:sp>
        <p:nvSpPr>
          <p:cNvPr id="6" name="Slide Number Placeholder 5"/>
          <p:cNvSpPr>
            <a:spLocks noGrp="1"/>
          </p:cNvSpPr>
          <p:nvPr>
            <p:ph type="sldNum" sz="quarter" idx="12"/>
          </p:nvPr>
        </p:nvSpPr>
        <p:spPr>
          <a:xfrm>
            <a:off x="6733952" y="6555112"/>
            <a:ext cx="588336" cy="228600"/>
          </a:xfrm>
        </p:spPr>
        <p:txBody>
          <a:bodyPr/>
          <a:lstStyle>
            <a:extLst/>
          </a:lstStyle>
          <a:p>
            <a:fld id="{0790F267-4BBA-47BD-A417-F89CD48B037C}" type="slidenum">
              <a:rPr lang="lv-LV" smtClean="0"/>
              <a:pPr/>
              <a:t>‹#›</a:t>
            </a:fld>
            <a:endParaRPr lang="lv-LV"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DF3B9ABD-241E-46BC-984A-5236C67B9AB5}" type="datetimeFigureOut">
              <a:rPr lang="lv-LV" smtClean="0"/>
              <a:pPr/>
              <a:t>2013.05.03.</a:t>
            </a:fld>
            <a:endParaRPr lang="lv-LV" dirty="0"/>
          </a:p>
        </p:txBody>
      </p:sp>
      <p:sp>
        <p:nvSpPr>
          <p:cNvPr id="6" name="Footer Placeholder 5"/>
          <p:cNvSpPr>
            <a:spLocks noGrp="1"/>
          </p:cNvSpPr>
          <p:nvPr>
            <p:ph type="ftr" sz="quarter" idx="11"/>
          </p:nvPr>
        </p:nvSpPr>
        <p:spPr/>
        <p:txBody>
          <a:bodyPr/>
          <a:lstStyle>
            <a:extLst/>
          </a:lstStyle>
          <a:p>
            <a:endParaRPr lang="lv-LV" dirty="0"/>
          </a:p>
        </p:txBody>
      </p:sp>
      <p:sp>
        <p:nvSpPr>
          <p:cNvPr id="7" name="Slide Number Placeholder 6"/>
          <p:cNvSpPr>
            <a:spLocks noGrp="1"/>
          </p:cNvSpPr>
          <p:nvPr>
            <p:ph type="sldNum" sz="quarter" idx="12"/>
          </p:nvPr>
        </p:nvSpPr>
        <p:spPr/>
        <p:txBody>
          <a:bodyPr/>
          <a:lstStyle>
            <a:extLst/>
          </a:lstStyle>
          <a:p>
            <a:fld id="{0790F267-4BBA-47BD-A417-F89CD48B037C}" type="slidenum">
              <a:rPr lang="lv-LV" smtClean="0"/>
              <a:pPr/>
              <a:t>‹#›</a:t>
            </a:fld>
            <a:endParaRPr lang="lv-LV"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DF3B9ABD-241E-46BC-984A-5236C67B9AB5}" type="datetimeFigureOut">
              <a:rPr lang="lv-LV" smtClean="0"/>
              <a:pPr/>
              <a:t>2013.05.03.</a:t>
            </a:fld>
            <a:endParaRPr lang="lv-LV" dirty="0"/>
          </a:p>
        </p:txBody>
      </p:sp>
      <p:sp>
        <p:nvSpPr>
          <p:cNvPr id="8" name="Footer Placeholder 7"/>
          <p:cNvSpPr>
            <a:spLocks noGrp="1"/>
          </p:cNvSpPr>
          <p:nvPr>
            <p:ph type="ftr" sz="quarter" idx="11"/>
          </p:nvPr>
        </p:nvSpPr>
        <p:spPr/>
        <p:txBody>
          <a:bodyPr/>
          <a:lstStyle>
            <a:extLst/>
          </a:lstStyle>
          <a:p>
            <a:endParaRPr lang="lv-LV" dirty="0"/>
          </a:p>
        </p:txBody>
      </p:sp>
      <p:sp>
        <p:nvSpPr>
          <p:cNvPr id="9" name="Slide Number Placeholder 8"/>
          <p:cNvSpPr>
            <a:spLocks noGrp="1"/>
          </p:cNvSpPr>
          <p:nvPr>
            <p:ph type="sldNum" sz="quarter" idx="12"/>
          </p:nvPr>
        </p:nvSpPr>
        <p:spPr/>
        <p:txBody>
          <a:bodyPr/>
          <a:lstStyle>
            <a:extLst/>
          </a:lstStyle>
          <a:p>
            <a:fld id="{0790F267-4BBA-47BD-A417-F89CD48B037C}" type="slidenum">
              <a:rPr lang="lv-LV" smtClean="0"/>
              <a:pPr/>
              <a:t>‹#›</a:t>
            </a:fld>
            <a:endParaRPr lang="lv-LV"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DF3B9ABD-241E-46BC-984A-5236C67B9AB5}" type="datetimeFigureOut">
              <a:rPr lang="lv-LV" smtClean="0"/>
              <a:pPr/>
              <a:t>2013.05.03.</a:t>
            </a:fld>
            <a:endParaRPr lang="lv-LV" dirty="0"/>
          </a:p>
        </p:txBody>
      </p:sp>
      <p:sp>
        <p:nvSpPr>
          <p:cNvPr id="4" name="Footer Placeholder 3"/>
          <p:cNvSpPr>
            <a:spLocks noGrp="1"/>
          </p:cNvSpPr>
          <p:nvPr>
            <p:ph type="ftr" sz="quarter" idx="11"/>
          </p:nvPr>
        </p:nvSpPr>
        <p:spPr/>
        <p:txBody>
          <a:bodyPr/>
          <a:lstStyle>
            <a:extLst/>
          </a:lstStyle>
          <a:p>
            <a:endParaRPr lang="lv-LV" dirty="0"/>
          </a:p>
        </p:txBody>
      </p:sp>
      <p:sp>
        <p:nvSpPr>
          <p:cNvPr id="5" name="Slide Number Placeholder 4"/>
          <p:cNvSpPr>
            <a:spLocks noGrp="1"/>
          </p:cNvSpPr>
          <p:nvPr>
            <p:ph type="sldNum" sz="quarter" idx="12"/>
          </p:nvPr>
        </p:nvSpPr>
        <p:spPr/>
        <p:txBody>
          <a:bodyPr/>
          <a:lstStyle>
            <a:extLst/>
          </a:lstStyle>
          <a:p>
            <a:fld id="{0790F267-4BBA-47BD-A417-F89CD48B037C}" type="slidenum">
              <a:rPr lang="lv-LV" smtClean="0"/>
              <a:pPr/>
              <a:t>‹#›</a:t>
            </a:fld>
            <a:endParaRPr lang="lv-LV"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DF3B9ABD-241E-46BC-984A-5236C67B9AB5}" type="datetimeFigureOut">
              <a:rPr lang="lv-LV" smtClean="0"/>
              <a:pPr/>
              <a:t>2013.05.03.</a:t>
            </a:fld>
            <a:endParaRPr lang="lv-LV" dirty="0"/>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lv-LV" dirty="0"/>
          </a:p>
        </p:txBody>
      </p:sp>
      <p:sp>
        <p:nvSpPr>
          <p:cNvPr id="4" name="Slide Number Placeholder 3"/>
          <p:cNvSpPr>
            <a:spLocks noGrp="1"/>
          </p:cNvSpPr>
          <p:nvPr>
            <p:ph type="sldNum" sz="quarter" idx="12"/>
          </p:nvPr>
        </p:nvSpPr>
        <p:spPr/>
        <p:txBody>
          <a:bodyPr/>
          <a:lstStyle>
            <a:extLst/>
          </a:lstStyle>
          <a:p>
            <a:fld id="{0790F267-4BBA-47BD-A417-F89CD48B037C}" type="slidenum">
              <a:rPr lang="lv-LV" smtClean="0"/>
              <a:pPr/>
              <a:t>‹#›</a:t>
            </a:fld>
            <a:endParaRPr lang="lv-LV"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DF3B9ABD-241E-46BC-984A-5236C67B9AB5}" type="datetimeFigureOut">
              <a:rPr lang="lv-LV" smtClean="0"/>
              <a:pPr/>
              <a:t>2013.05.03.</a:t>
            </a:fld>
            <a:endParaRPr lang="lv-LV" dirty="0"/>
          </a:p>
        </p:txBody>
      </p:sp>
      <p:sp>
        <p:nvSpPr>
          <p:cNvPr id="6" name="Footer Placeholder 5"/>
          <p:cNvSpPr>
            <a:spLocks noGrp="1"/>
          </p:cNvSpPr>
          <p:nvPr>
            <p:ph type="ftr" sz="quarter" idx="11"/>
          </p:nvPr>
        </p:nvSpPr>
        <p:spPr/>
        <p:txBody>
          <a:bodyPr/>
          <a:lstStyle>
            <a:extLst/>
          </a:lstStyle>
          <a:p>
            <a:endParaRPr lang="lv-LV" dirty="0"/>
          </a:p>
        </p:txBody>
      </p:sp>
      <p:sp>
        <p:nvSpPr>
          <p:cNvPr id="7" name="Slide Number Placeholder 6"/>
          <p:cNvSpPr>
            <a:spLocks noGrp="1"/>
          </p:cNvSpPr>
          <p:nvPr>
            <p:ph type="sldNum" sz="quarter" idx="12"/>
          </p:nvPr>
        </p:nvSpPr>
        <p:spPr/>
        <p:txBody>
          <a:bodyPr/>
          <a:lstStyle>
            <a:extLst/>
          </a:lstStyle>
          <a:p>
            <a:fld id="{0790F267-4BBA-47BD-A417-F89CD48B037C}" type="slidenum">
              <a:rPr lang="lv-LV" smtClean="0"/>
              <a:pPr/>
              <a:t>‹#›</a:t>
            </a:fld>
            <a:endParaRPr lang="lv-LV"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DF3B9ABD-241E-46BC-984A-5236C67B9AB5}" type="datetimeFigureOut">
              <a:rPr lang="lv-LV" smtClean="0"/>
              <a:pPr/>
              <a:t>2013.05.03.</a:t>
            </a:fld>
            <a:endParaRPr lang="lv-LV" dirty="0"/>
          </a:p>
        </p:txBody>
      </p:sp>
      <p:sp>
        <p:nvSpPr>
          <p:cNvPr id="6" name="Footer Placeholder 5"/>
          <p:cNvSpPr>
            <a:spLocks noGrp="1"/>
          </p:cNvSpPr>
          <p:nvPr>
            <p:ph type="ftr" sz="quarter" idx="11"/>
          </p:nvPr>
        </p:nvSpPr>
        <p:spPr/>
        <p:txBody>
          <a:bodyPr/>
          <a:lstStyle>
            <a:extLst/>
          </a:lstStyle>
          <a:p>
            <a:endParaRPr lang="lv-LV" dirty="0"/>
          </a:p>
        </p:txBody>
      </p:sp>
      <p:sp>
        <p:nvSpPr>
          <p:cNvPr id="7" name="Slide Number Placeholder 6"/>
          <p:cNvSpPr>
            <a:spLocks noGrp="1"/>
          </p:cNvSpPr>
          <p:nvPr>
            <p:ph type="sldNum" sz="quarter" idx="12"/>
          </p:nvPr>
        </p:nvSpPr>
        <p:spPr/>
        <p:txBody>
          <a:bodyPr/>
          <a:lstStyle>
            <a:extLst/>
          </a:lstStyle>
          <a:p>
            <a:fld id="{0790F267-4BBA-47BD-A417-F89CD48B037C}" type="slidenum">
              <a:rPr lang="lv-LV" smtClean="0"/>
              <a:pPr/>
              <a:t>‹#›</a:t>
            </a:fld>
            <a:endParaRPr lang="lv-LV" dirty="0"/>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dirty="0"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DF3B9ABD-241E-46BC-984A-5236C67B9AB5}" type="datetimeFigureOut">
              <a:rPr lang="lv-LV" smtClean="0"/>
              <a:pPr/>
              <a:t>2013.05.03.</a:t>
            </a:fld>
            <a:endParaRPr lang="lv-LV" dirty="0"/>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lv-LV" dirty="0"/>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0790F267-4BBA-47BD-A417-F89CD48B037C}" type="slidenum">
              <a:rPr lang="lv-LV" smtClean="0"/>
              <a:pPr/>
              <a:t>‹#›</a:t>
            </a:fld>
            <a:endParaRPr lang="lv-LV"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3.jpe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image" Target="../media/image5.jpeg"/><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5.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4"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928926" y="1196752"/>
            <a:ext cx="6324814" cy="1584327"/>
          </a:xfrm>
        </p:spPr>
        <p:txBody>
          <a:bodyPr>
            <a:normAutofit/>
          </a:bodyPr>
          <a:lstStyle/>
          <a:p>
            <a:pPr algn="l"/>
            <a:r>
              <a:rPr lang="lv-LV" sz="4800"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WOMAN WHO RIDES A BIKE</a:t>
            </a:r>
            <a:endParaRPr lang="lv-LV" sz="48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3" name="Subtitle 2"/>
          <p:cNvSpPr>
            <a:spLocks noGrp="1"/>
          </p:cNvSpPr>
          <p:nvPr>
            <p:ph type="subTitle" idx="1"/>
          </p:nvPr>
        </p:nvSpPr>
        <p:spPr>
          <a:xfrm>
            <a:off x="3563889" y="6021288"/>
            <a:ext cx="5580112" cy="836711"/>
          </a:xfrm>
        </p:spPr>
        <p:txBody>
          <a:bodyPr>
            <a:normAutofit fontScale="92500" lnSpcReduction="10000"/>
          </a:bodyPr>
          <a:lstStyle/>
          <a:p>
            <a:r>
              <a:rPr lang="lv-LV" sz="2800" b="1" dirty="0" smtClean="0">
                <a:solidFill>
                  <a:srgbClr val="FFFF00"/>
                </a:solidFill>
                <a:effectLst>
                  <a:outerShdw blurRad="38100" dist="38100" dir="2700000" algn="tl">
                    <a:srgbClr val="000000">
                      <a:alpha val="43137"/>
                    </a:srgbClr>
                  </a:outerShdw>
                </a:effectLst>
              </a:rPr>
              <a:t>Latvia, Iecava’s Boarding school</a:t>
            </a:r>
          </a:p>
          <a:p>
            <a:r>
              <a:rPr lang="lv-LV" sz="2600" b="1" i="1" dirty="0" smtClean="0">
                <a:solidFill>
                  <a:srgbClr val="FFC000"/>
                </a:solidFill>
                <a:effectLst>
                  <a:outerShdw blurRad="38100" dist="38100" dir="2700000" algn="tl">
                    <a:srgbClr val="000000">
                      <a:alpha val="43137"/>
                    </a:srgbClr>
                  </a:outerShdw>
                </a:effectLst>
              </a:rPr>
              <a:t>Undīne </a:t>
            </a:r>
            <a:r>
              <a:rPr lang="lv-LV" sz="2600" b="1" i="1" dirty="0" err="1" smtClean="0">
                <a:solidFill>
                  <a:srgbClr val="FFC000"/>
                </a:solidFill>
                <a:effectLst>
                  <a:outerShdw blurRad="38100" dist="38100" dir="2700000" algn="tl">
                    <a:srgbClr val="000000">
                      <a:alpha val="43137"/>
                    </a:srgbClr>
                  </a:outerShdw>
                </a:effectLst>
              </a:rPr>
              <a:t>Čekstere</a:t>
            </a:r>
            <a:r>
              <a:rPr lang="lv-LV" sz="2600" b="1" i="1" dirty="0" smtClean="0">
                <a:solidFill>
                  <a:srgbClr val="FFC000"/>
                </a:solidFill>
                <a:effectLst>
                  <a:outerShdw blurRad="38100" dist="38100" dir="2700000" algn="tl">
                    <a:srgbClr val="000000">
                      <a:alpha val="43137"/>
                    </a:srgbClr>
                  </a:outerShdw>
                </a:effectLst>
              </a:rPr>
              <a:t> </a:t>
            </a:r>
            <a:endParaRPr lang="lv-LV" sz="2600" b="1" i="1" dirty="0" smtClean="0">
              <a:solidFill>
                <a:srgbClr val="FFC000"/>
              </a:solidFill>
              <a:effectLst>
                <a:outerShdw blurRad="38100" dist="38100" dir="2700000" algn="tl">
                  <a:srgbClr val="000000">
                    <a:alpha val="43137"/>
                  </a:srgbClr>
                </a:outerShdw>
              </a:effectLst>
            </a:endParaRPr>
          </a:p>
          <a:p>
            <a:endParaRPr lang="lv-LV" sz="2400" b="1" dirty="0">
              <a:solidFill>
                <a:srgbClr val="FFFF00"/>
              </a:solidFill>
              <a:effectLst>
                <a:outerShdw blurRad="38100" dist="38100" dir="2700000" algn="tl">
                  <a:srgbClr val="000000">
                    <a:alpha val="43137"/>
                  </a:srgbClr>
                </a:outerShdw>
              </a:effectLst>
            </a:endParaRPr>
          </a:p>
        </p:txBody>
      </p:sp>
      <p:pic>
        <p:nvPicPr>
          <p:cNvPr id="4" name="Picture 3" descr="ritenis1.jpeg"/>
          <p:cNvPicPr>
            <a:picLocks noChangeAspect="1"/>
          </p:cNvPicPr>
          <p:nvPr/>
        </p:nvPicPr>
        <p:blipFill>
          <a:blip r:embed="rId2" cstate="print"/>
          <a:stretch>
            <a:fillRect/>
          </a:stretch>
        </p:blipFill>
        <p:spPr>
          <a:xfrm>
            <a:off x="3059832" y="3789040"/>
            <a:ext cx="2500330" cy="1666887"/>
          </a:xfrm>
          <a:prstGeom prst="rect">
            <a:avLst/>
          </a:prstGeom>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pic>
    </p:spTree>
  </p:cSld>
  <p:clrMapOvr>
    <a:masterClrMapping/>
  </p:clrMapOvr>
  <p:transition>
    <p:newsflash/>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dirty="0" smtClean="0"/>
              <a:t>Tēmas.</a:t>
            </a:r>
            <a:endParaRPr lang="lv-LV"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117431546"/>
              </p:ext>
            </p:extLst>
          </p:nvPr>
        </p:nvGraphicFramePr>
        <p:xfrm>
          <a:off x="0" y="0"/>
          <a:ext cx="9144000"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ext uri="{D42A27DB-BD31-4B8C-83A1-F6EECF244321}">
                <p14:modId xmlns:p14="http://schemas.microsoft.com/office/powerpoint/2010/main" val="3715143766"/>
              </p:ext>
            </p:extLst>
          </p:nvPr>
        </p:nvGraphicFramePr>
        <p:xfrm>
          <a:off x="0" y="0"/>
          <a:ext cx="9144000" cy="685800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7" name="Picture 6" descr="Picture 003.jpg"/>
          <p:cNvPicPr>
            <a:picLocks noChangeAspect="1"/>
          </p:cNvPicPr>
          <p:nvPr/>
        </p:nvPicPr>
        <p:blipFill>
          <a:blip r:embed="rId7" cstate="print"/>
          <a:stretch>
            <a:fillRect/>
          </a:stretch>
        </p:blipFill>
        <p:spPr>
          <a:xfrm>
            <a:off x="0" y="2571744"/>
            <a:ext cx="2500330" cy="2381241"/>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711188962"/>
              </p:ext>
            </p:extLst>
          </p:nvPr>
        </p:nvGraphicFramePr>
        <p:xfrm>
          <a:off x="214282" y="116632"/>
          <a:ext cx="8472518" cy="66247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4" descr="Picture 003.jpg"/>
          <p:cNvPicPr>
            <a:picLocks noChangeAspect="1"/>
          </p:cNvPicPr>
          <p:nvPr/>
        </p:nvPicPr>
        <p:blipFill rotWithShape="1">
          <a:blip r:embed="rId7" cstate="print"/>
          <a:srcRect l="11357" r="6116"/>
          <a:stretch/>
        </p:blipFill>
        <p:spPr>
          <a:xfrm>
            <a:off x="1331640" y="260648"/>
            <a:ext cx="1910540" cy="240031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a:solidFill>
            <a:srgbClr val="00B0F0"/>
          </a:solidFill>
        </p:spPr>
        <p:txBody>
          <a:bodyPr>
            <a:normAutofit/>
          </a:bodyPr>
          <a:lstStyle/>
          <a:p>
            <a:pPr algn="ctr"/>
            <a:endParaRPr lang="lv-LV" sz="3200" b="1" dirty="0" smtClean="0">
              <a:latin typeface="Balloon XBd TL" pitchFamily="66" charset="0"/>
            </a:endParaRPr>
          </a:p>
          <a:p>
            <a:pPr marL="0" indent="0" algn="ctr">
              <a:buNone/>
            </a:pPr>
            <a:endParaRPr lang="lv-LV" sz="3200" b="1" dirty="0" smtClean="0">
              <a:latin typeface="Balloon XBd TL" pitchFamily="66" charset="0"/>
            </a:endParaRPr>
          </a:p>
          <a:p>
            <a:pPr marL="0" indent="0" algn="ctr">
              <a:buNone/>
            </a:pPr>
            <a:endParaRPr lang="lv-LV" sz="3200" b="1" dirty="0">
              <a:latin typeface="Balloon XBd TL" pitchFamily="66" charset="0"/>
            </a:endParaRPr>
          </a:p>
          <a:p>
            <a:pPr marL="0" indent="0" algn="ctr">
              <a:buNone/>
            </a:pPr>
            <a:endParaRPr lang="lv-LV" sz="3200" b="1" dirty="0" smtClean="0">
              <a:latin typeface="Balloon XBd TL" pitchFamily="66" charset="0"/>
            </a:endParaRPr>
          </a:p>
          <a:p>
            <a:pPr marL="0" indent="0" algn="ctr">
              <a:buNone/>
            </a:pPr>
            <a:r>
              <a:rPr lang="en-US" sz="3200" b="1" dirty="0" smtClean="0">
                <a:latin typeface="Balloon XBd TL" pitchFamily="66" charset="0"/>
              </a:rPr>
              <a:t>Now </a:t>
            </a:r>
            <a:r>
              <a:rPr lang="en-US" sz="3200" b="1" dirty="0">
                <a:latin typeface="Balloon XBd TL" pitchFamily="66" charset="0"/>
              </a:rPr>
              <a:t>story is about sidewalks, where cyclists are no able to ride.</a:t>
            </a:r>
          </a:p>
          <a:p>
            <a:pPr marL="0" indent="0" algn="ctr">
              <a:buNone/>
            </a:pPr>
            <a:r>
              <a:rPr lang="en-US" sz="3200" b="1" dirty="0">
                <a:latin typeface="Balloon XBd TL" pitchFamily="66" charset="0"/>
              </a:rPr>
              <a:t>It is very important problem in Bauska (Lillija lives in Bauska) because there are very many unsuitable sidewalks for cyclists. There aren't cycling paths in Bauska</a:t>
            </a:r>
            <a:r>
              <a:rPr lang="en-US" sz="3200" b="1" dirty="0" smtClean="0">
                <a:latin typeface="Balloon XBd TL" pitchFamily="66" charset="0"/>
              </a:rPr>
              <a:t>.</a:t>
            </a:r>
            <a:endParaRPr lang="lv-LV" sz="3200" b="1" dirty="0" smtClean="0">
              <a:latin typeface="Balloon XBd TL" pitchFamily="66" charset="0"/>
            </a:endParaRPr>
          </a:p>
          <a:p>
            <a:pPr algn="ctr">
              <a:buNone/>
            </a:pPr>
            <a:endParaRPr lang="lv-LV" sz="3200" b="1" dirty="0" smtClean="0">
              <a:latin typeface="Balloon XBd TL" pitchFamily="66" charset="0"/>
            </a:endParaRPr>
          </a:p>
        </p:txBody>
      </p:sp>
      <p:pic>
        <p:nvPicPr>
          <p:cNvPr id="2050" name="Picture 2" descr="C:\Users\Skolnieks\AppData\Local\Microsoft\Windows\Temporary Internet Files\Content.IE5\YBYEHJPQ\MC900437934[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35896" y="188640"/>
            <a:ext cx="1952625" cy="2054225"/>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atura vietturis 2"/>
          <p:cNvSpPr>
            <a:spLocks noGrp="1"/>
          </p:cNvSpPr>
          <p:nvPr>
            <p:ph idx="1"/>
          </p:nvPr>
        </p:nvSpPr>
        <p:spPr>
          <a:xfrm>
            <a:off x="0" y="0"/>
            <a:ext cx="8163744" cy="6957392"/>
          </a:xfrm>
          <a:solidFill>
            <a:srgbClr val="00B0F0"/>
          </a:solidFill>
        </p:spPr>
        <p:txBody>
          <a:bodyPr/>
          <a:lstStyle/>
          <a:p>
            <a:pPr marL="0" indent="0" algn="ctr">
              <a:buNone/>
            </a:pPr>
            <a:endParaRPr lang="lv-LV" sz="2800" b="1" dirty="0" smtClean="0">
              <a:latin typeface="Balloon XBd TL" pitchFamily="66" charset="0"/>
            </a:endParaRPr>
          </a:p>
          <a:p>
            <a:pPr marL="0" indent="0" algn="ctr">
              <a:buNone/>
            </a:pPr>
            <a:endParaRPr lang="lv-LV" sz="2800" b="1" dirty="0">
              <a:latin typeface="Balloon XBd TL" pitchFamily="66" charset="0"/>
            </a:endParaRPr>
          </a:p>
          <a:p>
            <a:pPr marL="0" indent="0" algn="ctr">
              <a:buNone/>
            </a:pPr>
            <a:r>
              <a:rPr lang="en-US" sz="2800" b="1" dirty="0" smtClean="0">
                <a:latin typeface="Balloon XBd TL" pitchFamily="66" charset="0"/>
              </a:rPr>
              <a:t>Lillija </a:t>
            </a:r>
            <a:r>
              <a:rPr lang="en-US" sz="2800" b="1" dirty="0">
                <a:latin typeface="Balloon XBd TL" pitchFamily="66" charset="0"/>
              </a:rPr>
              <a:t>afraid to ride by bike along the big roads where trucks and cars go with a high speed. It is dangerous for cyclists and pedestrians.</a:t>
            </a:r>
          </a:p>
          <a:p>
            <a:pPr marL="0" indent="0" algn="ctr">
              <a:buNone/>
            </a:pPr>
            <a:r>
              <a:rPr lang="en-US" sz="2800" b="1" dirty="0">
                <a:latin typeface="Balloon XBd TL" pitchFamily="66" charset="0"/>
              </a:rPr>
              <a:t>She would like to ride by bike on a special paths and not disturb pedestrians and not be be afraid of traffic.</a:t>
            </a:r>
            <a:endParaRPr lang="lv-LV" sz="2800" b="1" dirty="0">
              <a:latin typeface="Balloon XBd TL" pitchFamily="66" charset="0"/>
            </a:endParaRPr>
          </a:p>
          <a:p>
            <a:pPr algn="ctr">
              <a:buNone/>
            </a:pPr>
            <a:r>
              <a:rPr lang="lv-LV" sz="2800" b="1" dirty="0">
                <a:latin typeface="Balloon XBd TL" pitchFamily="66" charset="0"/>
                <a:sym typeface="Wingdings" pitchFamily="2" charset="2"/>
              </a:rPr>
              <a:t></a:t>
            </a:r>
            <a:endParaRPr lang="lv-LV" sz="2800" b="1" dirty="0">
              <a:latin typeface="Balloon XBd TL" pitchFamily="66" charset="0"/>
            </a:endParaRPr>
          </a:p>
          <a:p>
            <a:endParaRPr lang="lv-LV" dirty="0"/>
          </a:p>
        </p:txBody>
      </p:sp>
      <p:pic>
        <p:nvPicPr>
          <p:cNvPr id="1026" name="Picture 2" descr="C:\Users\Skolnieks\AppData\Local\Microsoft\Windows\Temporary Internet Files\Content.IE5\6XG7VCMX\MM900395710[1].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1403648" y="4897644"/>
            <a:ext cx="1854718" cy="1576510"/>
          </a:xfrm>
          <a:prstGeom prst="rect">
            <a:avLst/>
          </a:prstGeom>
          <a:noFill/>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54701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a:solidFill>
            <a:srgbClr val="00B0F0"/>
          </a:solidFill>
        </p:spPr>
        <p:txBody>
          <a:bodyPr>
            <a:normAutofit/>
          </a:bodyPr>
          <a:lstStyle/>
          <a:p>
            <a:pPr marL="0" indent="0">
              <a:buNone/>
            </a:pPr>
            <a:endParaRPr lang="lv-LV" sz="3600" b="1" dirty="0" smtClean="0"/>
          </a:p>
          <a:p>
            <a:pPr marL="0" indent="0">
              <a:buNone/>
            </a:pPr>
            <a:endParaRPr lang="lv-LV" sz="3600" b="1" dirty="0"/>
          </a:p>
          <a:p>
            <a:pPr marL="0" indent="0">
              <a:buNone/>
            </a:pPr>
            <a:r>
              <a:rPr lang="en-US" sz="3600" b="1" dirty="0" smtClean="0"/>
              <a:t>Most </a:t>
            </a:r>
            <a:r>
              <a:rPr lang="en-US" sz="3600" b="1" dirty="0"/>
              <a:t>often she goes to the shop, becouse she likes shopping. She doesn't ride to work because it is too early and too cold for her.</a:t>
            </a:r>
          </a:p>
          <a:p>
            <a:pPr>
              <a:buNone/>
            </a:pPr>
            <a:endParaRPr lang="lv-LV" sz="4800" b="1" dirty="0">
              <a:solidFill>
                <a:srgbClr val="FF0000"/>
              </a:solidFill>
            </a:endParaRPr>
          </a:p>
        </p:txBody>
      </p:sp>
      <p:pic>
        <p:nvPicPr>
          <p:cNvPr id="5" name="Picture 4" descr="Picture 001.jpg"/>
          <p:cNvPicPr>
            <a:picLocks noChangeAspect="1"/>
          </p:cNvPicPr>
          <p:nvPr/>
        </p:nvPicPr>
        <p:blipFill>
          <a:blip r:embed="rId2" cstate="print"/>
          <a:stretch>
            <a:fillRect/>
          </a:stretch>
        </p:blipFill>
        <p:spPr>
          <a:xfrm>
            <a:off x="2195736" y="3573016"/>
            <a:ext cx="3803914" cy="2852936"/>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atura vietturis 2"/>
          <p:cNvSpPr>
            <a:spLocks noGrp="1"/>
          </p:cNvSpPr>
          <p:nvPr>
            <p:ph idx="1"/>
          </p:nvPr>
        </p:nvSpPr>
        <p:spPr>
          <a:xfrm>
            <a:off x="0" y="0"/>
            <a:ext cx="8172400" cy="6840000"/>
          </a:xfrm>
          <a:solidFill>
            <a:srgbClr val="00B0F0"/>
          </a:solidFill>
        </p:spPr>
        <p:txBody>
          <a:bodyPr>
            <a:normAutofit/>
          </a:bodyPr>
          <a:lstStyle/>
          <a:p>
            <a:pPr marL="0" indent="0" algn="ctr">
              <a:buNone/>
            </a:pPr>
            <a:endParaRPr lang="lv-LV" sz="2800" b="1" dirty="0" smtClean="0"/>
          </a:p>
          <a:p>
            <a:pPr marL="0" indent="0" algn="ctr">
              <a:buNone/>
            </a:pPr>
            <a:endParaRPr lang="lv-LV" sz="2800" b="1" dirty="0"/>
          </a:p>
          <a:p>
            <a:pPr marL="0" indent="0" algn="r">
              <a:buNone/>
            </a:pPr>
            <a:endParaRPr lang="lv-LV" sz="2800" b="1" dirty="0" smtClean="0"/>
          </a:p>
          <a:p>
            <a:pPr marL="0" indent="0" algn="ctr">
              <a:buNone/>
            </a:pPr>
            <a:r>
              <a:rPr lang="en-US" sz="2800" b="1" dirty="0" smtClean="0"/>
              <a:t>Finaly </a:t>
            </a:r>
            <a:r>
              <a:rPr lang="en-US" sz="2800" b="1" dirty="0"/>
              <a:t>she wishes to say that a healthy </a:t>
            </a:r>
            <a:r>
              <a:rPr lang="en-US" sz="2800" b="1" dirty="0" smtClean="0"/>
              <a:t>lifestyle is </a:t>
            </a:r>
            <a:r>
              <a:rPr lang="lv-LV" sz="2800" b="1" dirty="0"/>
              <a:t>the </a:t>
            </a:r>
            <a:r>
              <a:rPr lang="en-US" sz="2800" b="1" dirty="0"/>
              <a:t>best for all people.</a:t>
            </a:r>
            <a:r>
              <a:rPr lang="lv-LV" sz="2800" b="1" dirty="0">
                <a:solidFill>
                  <a:srgbClr val="FF0000"/>
                </a:solidFill>
              </a:rPr>
              <a:t>              </a:t>
            </a:r>
            <a:endParaRPr lang="lv-LV" sz="2800" b="1" dirty="0" smtClean="0">
              <a:solidFill>
                <a:srgbClr val="FF0000"/>
              </a:solidFill>
            </a:endParaRPr>
          </a:p>
          <a:p>
            <a:pPr marL="0" indent="0" algn="ctr">
              <a:buNone/>
            </a:pPr>
            <a:r>
              <a:rPr lang="lv-LV" sz="2800" b="1" dirty="0" smtClean="0">
                <a:solidFill>
                  <a:srgbClr val="FF0000"/>
                </a:solidFill>
              </a:rPr>
              <a:t>“</a:t>
            </a:r>
            <a:r>
              <a:rPr lang="lv-LV" sz="2800" b="1" dirty="0">
                <a:solidFill>
                  <a:srgbClr val="FF0000"/>
                </a:solidFill>
              </a:rPr>
              <a:t>Ride by bike and enjoy your </a:t>
            </a:r>
            <a:r>
              <a:rPr lang="lv-LV" sz="2800" b="1" dirty="0" smtClean="0">
                <a:solidFill>
                  <a:srgbClr val="FF0000"/>
                </a:solidFill>
              </a:rPr>
              <a:t>freedom!”</a:t>
            </a:r>
          </a:p>
          <a:p>
            <a:pPr marL="0" indent="0" algn="ctr">
              <a:buNone/>
            </a:pPr>
            <a:r>
              <a:rPr lang="lv-LV" sz="6600" b="1" dirty="0" smtClean="0">
                <a:solidFill>
                  <a:srgbClr val="FF0000"/>
                </a:solidFill>
                <a:sym typeface="Wingdings" pitchFamily="2" charset="2"/>
              </a:rPr>
              <a:t></a:t>
            </a:r>
            <a:endParaRPr lang="lv-LV" sz="6600" b="1" dirty="0" smtClean="0">
              <a:solidFill>
                <a:srgbClr val="FF0000"/>
              </a:solidFill>
            </a:endParaRPr>
          </a:p>
          <a:p>
            <a:pPr algn="ctr">
              <a:buNone/>
            </a:pPr>
            <a:r>
              <a:rPr lang="lv-LV" sz="2800" b="1" dirty="0" smtClean="0">
                <a:solidFill>
                  <a:srgbClr val="FF0000"/>
                </a:solidFill>
              </a:rPr>
              <a:t>      </a:t>
            </a:r>
          </a:p>
          <a:p>
            <a:endParaRPr lang="lv-LV" dirty="0"/>
          </a:p>
        </p:txBody>
      </p:sp>
      <p:pic>
        <p:nvPicPr>
          <p:cNvPr id="3074" name="Picture 2" descr="C:\Users\Skolnieks\AppData\Local\Microsoft\Windows\Temporary Internet Files\Content.IE5\1MTR5CT8\MC900157411[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536" y="3789040"/>
            <a:ext cx="2055412" cy="2398586"/>
          </a:xfrm>
          <a:prstGeom prst="rect">
            <a:avLst/>
          </a:prstGeom>
          <a:no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918572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8143900" cy="6858000"/>
          </a:xfrm>
          <a:solidFill>
            <a:srgbClr val="00B0F0"/>
          </a:solidFill>
          <a:ln>
            <a:solidFill>
              <a:srgbClr val="0070C0"/>
            </a:solidFill>
          </a:ln>
        </p:spPr>
        <p:txBody>
          <a:bodyPr numCol="1" anchor="b"/>
          <a:lstStyle/>
          <a:p>
            <a:pPr algn="ctr">
              <a:buNone/>
            </a:pPr>
            <a:r>
              <a:rPr lang="lv-LV" sz="72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Thanks for watching!</a:t>
            </a:r>
          </a:p>
          <a:p>
            <a:pPr>
              <a:buNone/>
            </a:pPr>
            <a:endParaRPr lang="lv-LV"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pic>
        <p:nvPicPr>
          <p:cNvPr id="4" name="Picture 3" descr="ritenis1.jpeg"/>
          <p:cNvPicPr>
            <a:picLocks noChangeAspect="1"/>
          </p:cNvPicPr>
          <p:nvPr/>
        </p:nvPicPr>
        <p:blipFill>
          <a:blip r:embed="rId2"/>
          <a:stretch>
            <a:fillRect/>
          </a:stretch>
        </p:blipFill>
        <p:spPr>
          <a:xfrm>
            <a:off x="142844" y="500042"/>
            <a:ext cx="2643174" cy="1762116"/>
          </a:xfrm>
          <a:prstGeom prst="rect">
            <a:avLst/>
          </a:prstGeom>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pic>
      <p:pic>
        <p:nvPicPr>
          <p:cNvPr id="5" name="Picture 4" descr="ritenis2.jpeg"/>
          <p:cNvPicPr>
            <a:picLocks noChangeAspect="1"/>
          </p:cNvPicPr>
          <p:nvPr/>
        </p:nvPicPr>
        <p:blipFill>
          <a:blip r:embed="rId3"/>
          <a:stretch>
            <a:fillRect/>
          </a:stretch>
        </p:blipFill>
        <p:spPr>
          <a:xfrm>
            <a:off x="5500694" y="214290"/>
            <a:ext cx="2762250" cy="1657350"/>
          </a:xfrm>
          <a:prstGeom prst="rect">
            <a:avLst/>
          </a:prstGeom>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pic>
      <p:pic>
        <p:nvPicPr>
          <p:cNvPr id="6" name="Picture 5" descr="Picture 004.jpg"/>
          <p:cNvPicPr>
            <a:picLocks noChangeAspect="1"/>
          </p:cNvPicPr>
          <p:nvPr/>
        </p:nvPicPr>
        <p:blipFill>
          <a:blip r:embed="rId4" cstate="print"/>
          <a:stretch>
            <a:fillRect/>
          </a:stretch>
        </p:blipFill>
        <p:spPr>
          <a:xfrm>
            <a:off x="2786050" y="620688"/>
            <a:ext cx="2607487" cy="3476649"/>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ēma">
  <a:themeElements>
    <a:clrScheme name="Iestād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Iestād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estād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674</TotalTime>
  <Words>317</Words>
  <Application>Microsoft Office PowerPoint</Application>
  <PresentationFormat>Slaidrāde ekrānā (4:3)</PresentationFormat>
  <Paragraphs>36</Paragraphs>
  <Slides>9</Slides>
  <Notes>0</Notes>
  <HiddenSlides>0</HiddenSlides>
  <MMClips>0</MMClips>
  <ScaleCrop>false</ScaleCrop>
  <HeadingPairs>
    <vt:vector size="4" baseType="variant">
      <vt:variant>
        <vt:lpstr>Dizains</vt:lpstr>
      </vt:variant>
      <vt:variant>
        <vt:i4>1</vt:i4>
      </vt:variant>
      <vt:variant>
        <vt:lpstr>Slaidu virsraksti</vt:lpstr>
      </vt:variant>
      <vt:variant>
        <vt:i4>9</vt:i4>
      </vt:variant>
    </vt:vector>
  </HeadingPairs>
  <TitlesOfParts>
    <vt:vector size="10" baseType="lpstr">
      <vt:lpstr>Opulent</vt:lpstr>
      <vt:lpstr>WOMAN WHO RIDES A BIKE</vt:lpstr>
      <vt:lpstr>Tēmas.</vt:lpstr>
      <vt:lpstr>PowerPoint prezentācija</vt:lpstr>
      <vt:lpstr>PowerPoint prezentācija</vt:lpstr>
      <vt:lpstr>PowerPoint prezentācija</vt:lpstr>
      <vt:lpstr>PowerPoint prezentācija</vt:lpstr>
      <vt:lpstr>PowerPoint prezentācija</vt:lpstr>
      <vt:lpstr>PowerPoint prezentācija</vt:lpstr>
      <vt:lpstr>PowerPoint prezentācija</vt:lpstr>
    </vt:vector>
  </TitlesOfParts>
  <Company>Grizli777</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Pc</dc:creator>
  <cp:lastModifiedBy>Skolnieks</cp:lastModifiedBy>
  <cp:revision>58</cp:revision>
  <cp:lastPrinted>2013-05-03T08:57:20Z</cp:lastPrinted>
  <dcterms:created xsi:type="dcterms:W3CDTF">2013-05-01T14:41:51Z</dcterms:created>
  <dcterms:modified xsi:type="dcterms:W3CDTF">2013-05-03T08:57:52Z</dcterms:modified>
</cp:coreProperties>
</file>